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51" r:id="rId2"/>
  </p:sldMasterIdLst>
  <p:notesMasterIdLst>
    <p:notesMasterId r:id="rId10"/>
  </p:notesMasterIdLst>
  <p:handoutMasterIdLst>
    <p:handoutMasterId r:id="rId11"/>
  </p:handoutMasterIdLst>
  <p:sldIdLst>
    <p:sldId id="256" r:id="rId3"/>
    <p:sldId id="265" r:id="rId4"/>
    <p:sldId id="258" r:id="rId5"/>
    <p:sldId id="259" r:id="rId6"/>
    <p:sldId id="260" r:id="rId7"/>
    <p:sldId id="261" r:id="rId8"/>
    <p:sldId id="263" r:id="rId9"/>
  </p:sldIdLst>
  <p:sldSz cx="9144000" cy="6858000" type="screen4x3"/>
  <p:notesSz cx="6797675" cy="992663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3126">
          <p15:clr>
            <a:srgbClr val="A4A3A4"/>
          </p15:clr>
        </p15:guide>
        <p15:guide id="2" pos="214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34569" autoAdjust="0"/>
    <p:restoredTop sz="86422" autoAdjust="0"/>
  </p:normalViewPr>
  <p:slideViewPr>
    <p:cSldViewPr>
      <p:cViewPr>
        <p:scale>
          <a:sx n="80" d="100"/>
          <a:sy n="80" d="100"/>
        </p:scale>
        <p:origin x="396" y="4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p:cViewPr varScale="1">
        <p:scale>
          <a:sx n="50" d="100"/>
          <a:sy n="50" d="100"/>
        </p:scale>
        <p:origin x="-2532" y="-102"/>
      </p:cViewPr>
      <p:guideLst>
        <p:guide orient="horz" pos="3126"/>
        <p:guide pos="2141"/>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viewProps" Target="viewProps.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presProps" Target="presProps.xml"/><Relationship Id="rId2" Type="http://schemas.openxmlformats.org/officeDocument/2006/relationships/slideMaster" Target="slideMasters/slideMaster2.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handoutMaster" Target="handoutMasters/handoutMaster1.xml"/><Relationship Id="rId5" Type="http://schemas.openxmlformats.org/officeDocument/2006/relationships/slide" Target="slides/slide3.xml"/><Relationship Id="rId15" Type="http://schemas.openxmlformats.org/officeDocument/2006/relationships/tableStyles" Target="tableStyles.xml"/><Relationship Id="rId10" Type="http://schemas.openxmlformats.org/officeDocument/2006/relationships/notesMaster" Target="notesMasters/notesMaster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6332"/>
          </a:xfrm>
          <a:prstGeom prst="rect">
            <a:avLst/>
          </a:prstGeom>
        </p:spPr>
        <p:txBody>
          <a:bodyPr vert="horz" lIns="91440" tIns="45720" rIns="91440" bIns="45720" rtlCol="0"/>
          <a:lstStyle>
            <a:lvl1pPr algn="l">
              <a:defRPr sz="1200"/>
            </a:lvl1pPr>
          </a:lstStyle>
          <a:p>
            <a:endParaRPr lang="en-ZA"/>
          </a:p>
        </p:txBody>
      </p:sp>
      <p:sp>
        <p:nvSpPr>
          <p:cNvPr id="3" name="Date Placeholder 2"/>
          <p:cNvSpPr>
            <a:spLocks noGrp="1"/>
          </p:cNvSpPr>
          <p:nvPr>
            <p:ph type="dt" sz="quarter" idx="1"/>
          </p:nvPr>
        </p:nvSpPr>
        <p:spPr>
          <a:xfrm>
            <a:off x="3850443" y="0"/>
            <a:ext cx="2945659" cy="496332"/>
          </a:xfrm>
          <a:prstGeom prst="rect">
            <a:avLst/>
          </a:prstGeom>
        </p:spPr>
        <p:txBody>
          <a:bodyPr vert="horz" lIns="91440" tIns="45720" rIns="91440" bIns="45720" rtlCol="0"/>
          <a:lstStyle>
            <a:lvl1pPr algn="r">
              <a:defRPr sz="1200"/>
            </a:lvl1pPr>
          </a:lstStyle>
          <a:p>
            <a:fld id="{4B5B3E96-510A-4CE8-A11B-31CBD2FA4C0D}" type="datetimeFigureOut">
              <a:rPr lang="en-US" smtClean="0"/>
              <a:pPr/>
              <a:t>10/9/2018</a:t>
            </a:fld>
            <a:endParaRPr lang="en-ZA"/>
          </a:p>
        </p:txBody>
      </p:sp>
      <p:sp>
        <p:nvSpPr>
          <p:cNvPr id="4" name="Footer Placeholder 3"/>
          <p:cNvSpPr>
            <a:spLocks noGrp="1"/>
          </p:cNvSpPr>
          <p:nvPr>
            <p:ph type="ftr" sz="quarter" idx="2"/>
          </p:nvPr>
        </p:nvSpPr>
        <p:spPr>
          <a:xfrm>
            <a:off x="0" y="9428583"/>
            <a:ext cx="2945659" cy="496332"/>
          </a:xfrm>
          <a:prstGeom prst="rect">
            <a:avLst/>
          </a:prstGeom>
        </p:spPr>
        <p:txBody>
          <a:bodyPr vert="horz" lIns="91440" tIns="45720" rIns="91440" bIns="45720" rtlCol="0" anchor="b"/>
          <a:lstStyle>
            <a:lvl1pPr algn="l">
              <a:defRPr sz="1200"/>
            </a:lvl1pPr>
          </a:lstStyle>
          <a:p>
            <a:endParaRPr lang="en-ZA"/>
          </a:p>
        </p:txBody>
      </p:sp>
      <p:sp>
        <p:nvSpPr>
          <p:cNvPr id="5" name="Slide Number Placeholder 4"/>
          <p:cNvSpPr>
            <a:spLocks noGrp="1"/>
          </p:cNvSpPr>
          <p:nvPr>
            <p:ph type="sldNum" sz="quarter" idx="3"/>
          </p:nvPr>
        </p:nvSpPr>
        <p:spPr>
          <a:xfrm>
            <a:off x="3850443" y="9428583"/>
            <a:ext cx="2945659" cy="496332"/>
          </a:xfrm>
          <a:prstGeom prst="rect">
            <a:avLst/>
          </a:prstGeom>
        </p:spPr>
        <p:txBody>
          <a:bodyPr vert="horz" lIns="91440" tIns="45720" rIns="91440" bIns="45720" rtlCol="0" anchor="b"/>
          <a:lstStyle>
            <a:lvl1pPr algn="r">
              <a:defRPr sz="1200"/>
            </a:lvl1pPr>
          </a:lstStyle>
          <a:p>
            <a:fld id="{537A12ED-F32A-47F0-AB5B-DA049A49CEC4}" type="slidenum">
              <a:rPr lang="en-ZA" smtClean="0"/>
              <a:pPr/>
              <a:t>‹#›</a:t>
            </a:fld>
            <a:endParaRPr lang="en-ZA"/>
          </a:p>
        </p:txBody>
      </p:sp>
    </p:spTree>
  </p:cSld>
  <p:clrMap bg1="lt1" tx1="dk1" bg2="lt2" tx2="dk2" accent1="accent1" accent2="accent2" accent3="accent3" accent4="accent4" accent5="accent5" accent6="accent6" hlink="hlink" folHlink="folHlink"/>
  <p:hf hdr="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6332"/>
          </a:xfrm>
          <a:prstGeom prst="rect">
            <a:avLst/>
          </a:prstGeom>
        </p:spPr>
        <p:txBody>
          <a:bodyPr vert="horz" lIns="91440" tIns="45720" rIns="91440" bIns="45720" rtlCol="0"/>
          <a:lstStyle>
            <a:lvl1pPr algn="l">
              <a:defRPr sz="1200"/>
            </a:lvl1pPr>
          </a:lstStyle>
          <a:p>
            <a:endParaRPr lang="en-ZA"/>
          </a:p>
        </p:txBody>
      </p:sp>
      <p:sp>
        <p:nvSpPr>
          <p:cNvPr id="3" name="Date Placeholder 2"/>
          <p:cNvSpPr>
            <a:spLocks noGrp="1"/>
          </p:cNvSpPr>
          <p:nvPr>
            <p:ph type="dt" idx="1"/>
          </p:nvPr>
        </p:nvSpPr>
        <p:spPr>
          <a:xfrm>
            <a:off x="3850443" y="0"/>
            <a:ext cx="2945659" cy="496332"/>
          </a:xfrm>
          <a:prstGeom prst="rect">
            <a:avLst/>
          </a:prstGeom>
        </p:spPr>
        <p:txBody>
          <a:bodyPr vert="horz" lIns="91440" tIns="45720" rIns="91440" bIns="45720" rtlCol="0"/>
          <a:lstStyle>
            <a:lvl1pPr algn="r">
              <a:defRPr sz="1200"/>
            </a:lvl1pPr>
          </a:lstStyle>
          <a:p>
            <a:fld id="{2EB90656-425C-4BD6-8B59-937B71857D80}" type="datetimeFigureOut">
              <a:rPr lang="en-US" smtClean="0"/>
              <a:pPr/>
              <a:t>10/9/2018</a:t>
            </a:fld>
            <a:endParaRPr lang="en-ZA"/>
          </a:p>
        </p:txBody>
      </p:sp>
      <p:sp>
        <p:nvSpPr>
          <p:cNvPr id="4" name="Slide Image Placeholder 3"/>
          <p:cNvSpPr>
            <a:spLocks noGrp="1" noRot="1" noChangeAspect="1"/>
          </p:cNvSpPr>
          <p:nvPr>
            <p:ph type="sldImg" idx="2"/>
          </p:nvPr>
        </p:nvSpPr>
        <p:spPr>
          <a:xfrm>
            <a:off x="917575" y="744538"/>
            <a:ext cx="4962525" cy="3722687"/>
          </a:xfrm>
          <a:prstGeom prst="rect">
            <a:avLst/>
          </a:prstGeom>
          <a:noFill/>
          <a:ln w="12700">
            <a:solidFill>
              <a:prstClr val="black"/>
            </a:solidFill>
          </a:ln>
        </p:spPr>
        <p:txBody>
          <a:bodyPr vert="horz" lIns="91440" tIns="45720" rIns="91440" bIns="45720" rtlCol="0" anchor="ctr"/>
          <a:lstStyle/>
          <a:p>
            <a:endParaRPr lang="en-ZA"/>
          </a:p>
        </p:txBody>
      </p:sp>
      <p:sp>
        <p:nvSpPr>
          <p:cNvPr id="5" name="Notes Placeholder 4"/>
          <p:cNvSpPr>
            <a:spLocks noGrp="1"/>
          </p:cNvSpPr>
          <p:nvPr>
            <p:ph type="body" sz="quarter" idx="3"/>
          </p:nvPr>
        </p:nvSpPr>
        <p:spPr>
          <a:xfrm>
            <a:off x="679768" y="4715153"/>
            <a:ext cx="5438140" cy="4466987"/>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6" name="Footer Placeholder 5"/>
          <p:cNvSpPr>
            <a:spLocks noGrp="1"/>
          </p:cNvSpPr>
          <p:nvPr>
            <p:ph type="ftr" sz="quarter" idx="4"/>
          </p:nvPr>
        </p:nvSpPr>
        <p:spPr>
          <a:xfrm>
            <a:off x="0" y="9428583"/>
            <a:ext cx="2945659" cy="496332"/>
          </a:xfrm>
          <a:prstGeom prst="rect">
            <a:avLst/>
          </a:prstGeom>
        </p:spPr>
        <p:txBody>
          <a:bodyPr vert="horz" lIns="91440" tIns="45720" rIns="91440" bIns="45720" rtlCol="0" anchor="b"/>
          <a:lstStyle>
            <a:lvl1pPr algn="l">
              <a:defRPr sz="1200"/>
            </a:lvl1pPr>
          </a:lstStyle>
          <a:p>
            <a:endParaRPr lang="en-ZA"/>
          </a:p>
        </p:txBody>
      </p:sp>
      <p:sp>
        <p:nvSpPr>
          <p:cNvPr id="7" name="Slide Number Placeholder 6"/>
          <p:cNvSpPr>
            <a:spLocks noGrp="1"/>
          </p:cNvSpPr>
          <p:nvPr>
            <p:ph type="sldNum" sz="quarter" idx="5"/>
          </p:nvPr>
        </p:nvSpPr>
        <p:spPr>
          <a:xfrm>
            <a:off x="3850443" y="9428583"/>
            <a:ext cx="2945659" cy="496332"/>
          </a:xfrm>
          <a:prstGeom prst="rect">
            <a:avLst/>
          </a:prstGeom>
        </p:spPr>
        <p:txBody>
          <a:bodyPr vert="horz" lIns="91440" tIns="45720" rIns="91440" bIns="45720" rtlCol="0" anchor="b"/>
          <a:lstStyle>
            <a:lvl1pPr algn="r">
              <a:defRPr sz="1200"/>
            </a:lvl1pPr>
          </a:lstStyle>
          <a:p>
            <a:fld id="{BD4EA3F3-7F60-4372-AD96-0BFBCD79137E}" type="slidenum">
              <a:rPr lang="en-ZA" smtClean="0"/>
              <a:pPr/>
              <a:t>‹#›</a:t>
            </a:fld>
            <a:endParaRPr lang="en-ZA"/>
          </a:p>
        </p:txBody>
      </p:sp>
    </p:spTree>
  </p:cSld>
  <p:clrMap bg1="lt1" tx1="dk1" bg2="lt2" tx2="dk2" accent1="accent1" accent2="accent2" accent3="accent3" accent4="accent4" accent5="accent5" accent6="accent6" hlink="hlink" folHlink="folHlink"/>
  <p:hf hdr="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ZA"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D4EA3F3-7F60-4372-AD96-0BFBCD79137E}" type="slidenum">
              <a:rPr kumimoji="0" lang="en-ZA"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ZA" sz="1200" b="0" i="0" u="none" strike="noStrike" kern="1200" cap="none" spc="0" normalizeH="0" baseline="0" noProof="0">
              <a:ln>
                <a:noFill/>
              </a:ln>
              <a:solidFill>
                <a:prstClr val="black"/>
              </a:solidFill>
              <a:effectLst/>
              <a:uLnTx/>
              <a:uFillTx/>
              <a:latin typeface="Calibri"/>
              <a:ea typeface="+mn-ea"/>
              <a:cs typeface="+mn-cs"/>
            </a:endParaRPr>
          </a:p>
        </p:txBody>
      </p:sp>
      <p:sp>
        <p:nvSpPr>
          <p:cNvPr id="5" name="Date Placeholder 4"/>
          <p:cNvSpPr>
            <a:spLocks noGrp="1"/>
          </p:cNvSpPr>
          <p:nvPr>
            <p:ph type="dt" idx="1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503E255-4AEF-4C54-9967-59FBF84C76AC}" type="datetime1">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10/9/2018</a:t>
            </a:fld>
            <a:endParaRPr kumimoji="0" lang="en-ZA" sz="1200" b="0" i="0" u="none" strike="noStrike" kern="1200" cap="none" spc="0" normalizeH="0" baseline="0" noProof="0">
              <a:ln>
                <a:noFill/>
              </a:ln>
              <a:solidFill>
                <a:prstClr val="black"/>
              </a:solidFill>
              <a:effectLst/>
              <a:uLnTx/>
              <a:uFillTx/>
              <a:latin typeface="Calibri"/>
              <a:ea typeface="+mn-ea"/>
              <a:cs typeface="+mn-cs"/>
            </a:endParaRPr>
          </a:p>
        </p:txBody>
      </p:sp>
      <p:sp>
        <p:nvSpPr>
          <p:cNvPr id="6" name="Footer Placeholder 5"/>
          <p:cNvSpPr>
            <a:spLocks noGrp="1"/>
          </p:cNvSpPr>
          <p:nvPr>
            <p:ph type="ftr" sz="quarter" idx="1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ZA"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09668901"/>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jpeg"/><Relationship Id="rId7" Type="http://schemas.openxmlformats.org/officeDocument/2006/relationships/image" Target="../media/image6.jpeg"/><Relationship Id="rId2" Type="http://schemas.openxmlformats.org/officeDocument/2006/relationships/image" Target="../media/image1.jpeg"/><Relationship Id="rId1" Type="http://schemas.openxmlformats.org/officeDocument/2006/relationships/slideMaster" Target="../slideMasters/slideMaster1.xml"/><Relationship Id="rId6" Type="http://schemas.openxmlformats.org/officeDocument/2006/relationships/image" Target="../media/image5.jpeg"/><Relationship Id="rId5" Type="http://schemas.openxmlformats.org/officeDocument/2006/relationships/image" Target="../media/image4.jpeg"/><Relationship Id="rId4" Type="http://schemas.openxmlformats.org/officeDocument/2006/relationships/image" Target="../media/image3.pn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Master" Target="../slideMasters/slideMaster2.xml"/><Relationship Id="rId4" Type="http://schemas.openxmlformats.org/officeDocument/2006/relationships/image" Target="../media/image6.jpeg"/></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7" name="Rectangle 6"/>
          <p:cNvSpPr/>
          <p:nvPr userDrawn="1"/>
        </p:nvSpPr>
        <p:spPr>
          <a:xfrm>
            <a:off x="0" y="0"/>
            <a:ext cx="9144000" cy="1143000"/>
          </a:xfrm>
          <a:prstGeom prst="rect">
            <a:avLst/>
          </a:prstGeom>
          <a:solidFill>
            <a:srgbClr val="005D2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11"/>
          <p:cNvPicPr>
            <a:picLocks noChangeAspect="1" noChangeArrowheads="1"/>
          </p:cNvPicPr>
          <p:nvPr userDrawn="1"/>
        </p:nvPicPr>
        <p:blipFill>
          <a:blip r:embed="rId2" cstate="print"/>
          <a:srcRect r="26000"/>
          <a:stretch>
            <a:fillRect/>
          </a:stretch>
        </p:blipFill>
        <p:spPr bwMode="auto">
          <a:xfrm>
            <a:off x="228600" y="1219200"/>
            <a:ext cx="1524000" cy="1372973"/>
          </a:xfrm>
          <a:prstGeom prst="rect">
            <a:avLst/>
          </a:prstGeom>
          <a:noFill/>
          <a:ln w="9525">
            <a:noFill/>
            <a:miter lim="800000"/>
            <a:headEnd/>
            <a:tailEnd/>
          </a:ln>
          <a:effectLst/>
        </p:spPr>
      </p:pic>
      <p:pic>
        <p:nvPicPr>
          <p:cNvPr id="9" name="Picture 7"/>
          <p:cNvPicPr>
            <a:picLocks noChangeAspect="1" noChangeArrowheads="1"/>
          </p:cNvPicPr>
          <p:nvPr userDrawn="1"/>
        </p:nvPicPr>
        <p:blipFill>
          <a:blip r:embed="rId3" cstate="print"/>
          <a:srcRect l="5799" r="18813"/>
          <a:stretch>
            <a:fillRect/>
          </a:stretch>
        </p:blipFill>
        <p:spPr bwMode="auto">
          <a:xfrm flipH="1">
            <a:off x="228600" y="2743200"/>
            <a:ext cx="1524000" cy="1333891"/>
          </a:xfrm>
          <a:prstGeom prst="rect">
            <a:avLst/>
          </a:prstGeom>
          <a:noFill/>
          <a:ln w="9525">
            <a:noFill/>
            <a:miter lim="800000"/>
            <a:headEnd/>
            <a:tailEnd/>
          </a:ln>
          <a:effectLst/>
        </p:spPr>
      </p:pic>
      <p:pic>
        <p:nvPicPr>
          <p:cNvPr id="10" name="Picture 9"/>
          <p:cNvPicPr>
            <a:picLocks noChangeAspect="1" noChangeArrowheads="1"/>
          </p:cNvPicPr>
          <p:nvPr userDrawn="1"/>
        </p:nvPicPr>
        <p:blipFill>
          <a:blip r:embed="rId4" cstate="print"/>
          <a:srcRect l="11563" r="32932" b="27168"/>
          <a:stretch>
            <a:fillRect/>
          </a:stretch>
        </p:blipFill>
        <p:spPr bwMode="auto">
          <a:xfrm>
            <a:off x="228600" y="4267200"/>
            <a:ext cx="1567543" cy="1371600"/>
          </a:xfrm>
          <a:prstGeom prst="rect">
            <a:avLst/>
          </a:prstGeom>
          <a:noFill/>
          <a:ln w="9525">
            <a:noFill/>
            <a:miter lim="800000"/>
            <a:headEnd/>
            <a:tailEnd/>
          </a:ln>
          <a:effectLst/>
        </p:spPr>
      </p:pic>
      <p:cxnSp>
        <p:nvCxnSpPr>
          <p:cNvPr id="12" name="Straight Connector 11"/>
          <p:cNvCxnSpPr/>
          <p:nvPr userDrawn="1"/>
        </p:nvCxnSpPr>
        <p:spPr>
          <a:xfrm>
            <a:off x="2514600" y="2667000"/>
            <a:ext cx="6400800" cy="1588"/>
          </a:xfrm>
          <a:prstGeom prst="line">
            <a:avLst/>
          </a:prstGeom>
          <a:ln>
            <a:solidFill>
              <a:srgbClr val="005D28"/>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userDrawn="1"/>
        </p:nvCxnSpPr>
        <p:spPr>
          <a:xfrm>
            <a:off x="2514600" y="4191000"/>
            <a:ext cx="6400800" cy="1588"/>
          </a:xfrm>
          <a:prstGeom prst="line">
            <a:avLst/>
          </a:prstGeom>
          <a:ln>
            <a:solidFill>
              <a:srgbClr val="005D28"/>
            </a:solidFill>
          </a:ln>
        </p:spPr>
        <p:style>
          <a:lnRef idx="1">
            <a:schemeClr val="accent1"/>
          </a:lnRef>
          <a:fillRef idx="0">
            <a:schemeClr val="accent1"/>
          </a:fillRef>
          <a:effectRef idx="0">
            <a:schemeClr val="accent1"/>
          </a:effectRef>
          <a:fontRef idx="minor">
            <a:schemeClr val="tx1"/>
          </a:fontRef>
        </p:style>
      </p:cxnSp>
      <p:pic>
        <p:nvPicPr>
          <p:cNvPr id="16" name="Picture 15" descr="NDOH Logo.jpg"/>
          <p:cNvPicPr>
            <a:picLocks noChangeAspect="1"/>
          </p:cNvPicPr>
          <p:nvPr userDrawn="1"/>
        </p:nvPicPr>
        <p:blipFill>
          <a:blip r:embed="rId5" cstate="print"/>
          <a:stretch>
            <a:fillRect/>
          </a:stretch>
        </p:blipFill>
        <p:spPr>
          <a:xfrm>
            <a:off x="152400" y="5867400"/>
            <a:ext cx="2286000" cy="824484"/>
          </a:xfrm>
          <a:prstGeom prst="rect">
            <a:avLst/>
          </a:prstGeom>
        </p:spPr>
      </p:pic>
      <p:cxnSp>
        <p:nvCxnSpPr>
          <p:cNvPr id="17" name="Straight Connector 16"/>
          <p:cNvCxnSpPr/>
          <p:nvPr userDrawn="1"/>
        </p:nvCxnSpPr>
        <p:spPr>
          <a:xfrm>
            <a:off x="0" y="5791200"/>
            <a:ext cx="9144000" cy="1588"/>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pic>
        <p:nvPicPr>
          <p:cNvPr id="11" name="Picture 10" descr="Phila.jpg"/>
          <p:cNvPicPr>
            <a:picLocks noChangeAspect="1"/>
          </p:cNvPicPr>
          <p:nvPr userDrawn="1"/>
        </p:nvPicPr>
        <p:blipFill>
          <a:blip r:embed="rId6" cstate="print"/>
          <a:stretch>
            <a:fillRect/>
          </a:stretch>
        </p:blipFill>
        <p:spPr>
          <a:xfrm>
            <a:off x="6786578" y="5929354"/>
            <a:ext cx="1071570" cy="910387"/>
          </a:xfrm>
          <a:prstGeom prst="rect">
            <a:avLst/>
          </a:prstGeom>
        </p:spPr>
      </p:pic>
      <p:pic>
        <p:nvPicPr>
          <p:cNvPr id="13" name="Picture 12" descr="Logo - NDP - Full colour.jpg"/>
          <p:cNvPicPr>
            <a:picLocks noChangeAspect="1"/>
          </p:cNvPicPr>
          <p:nvPr userDrawn="1"/>
        </p:nvPicPr>
        <p:blipFill>
          <a:blip r:embed="rId7" cstate="print"/>
          <a:stretch>
            <a:fillRect/>
          </a:stretch>
        </p:blipFill>
        <p:spPr>
          <a:xfrm>
            <a:off x="8001024" y="5870484"/>
            <a:ext cx="1058978" cy="1058978"/>
          </a:xfrm>
          <a:prstGeom prst="rect">
            <a:avLst/>
          </a:prstGeom>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cxnSp>
        <p:nvCxnSpPr>
          <p:cNvPr id="7" name="Straight Connector 6"/>
          <p:cNvCxnSpPr/>
          <p:nvPr userDrawn="1"/>
        </p:nvCxnSpPr>
        <p:spPr>
          <a:xfrm>
            <a:off x="0" y="5791200"/>
            <a:ext cx="9144000" cy="1588"/>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pic>
        <p:nvPicPr>
          <p:cNvPr id="3" name="Picture 2" descr="Phila.jpg"/>
          <p:cNvPicPr>
            <a:picLocks noChangeAspect="1"/>
          </p:cNvPicPr>
          <p:nvPr userDrawn="1"/>
        </p:nvPicPr>
        <p:blipFill>
          <a:blip r:embed="rId2" cstate="print"/>
          <a:stretch>
            <a:fillRect/>
          </a:stretch>
        </p:blipFill>
        <p:spPr>
          <a:xfrm>
            <a:off x="5584724" y="5929354"/>
            <a:ext cx="1071570" cy="910387"/>
          </a:xfrm>
          <a:prstGeom prst="rect">
            <a:avLst/>
          </a:prstGeom>
        </p:spPr>
      </p:pic>
      <p:pic>
        <p:nvPicPr>
          <p:cNvPr id="4" name="Picture 3" descr="Logo - NDP - Full colour.jpg"/>
          <p:cNvPicPr>
            <a:picLocks noChangeAspect="1"/>
          </p:cNvPicPr>
          <p:nvPr userDrawn="1"/>
        </p:nvPicPr>
        <p:blipFill>
          <a:blip r:embed="rId3" cstate="print"/>
          <a:stretch>
            <a:fillRect/>
          </a:stretch>
        </p:blipFill>
        <p:spPr>
          <a:xfrm>
            <a:off x="6799170" y="5870484"/>
            <a:ext cx="1058978" cy="1058978"/>
          </a:xfrm>
          <a:prstGeom prst="rect">
            <a:avLst/>
          </a:prstGeom>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Rectangle 6"/>
          <p:cNvSpPr/>
          <p:nvPr userDrawn="1"/>
        </p:nvSpPr>
        <p:spPr>
          <a:xfrm>
            <a:off x="0" y="0"/>
            <a:ext cx="9144000" cy="1143000"/>
          </a:xfrm>
          <a:prstGeom prst="rect">
            <a:avLst/>
          </a:prstGeom>
          <a:solidFill>
            <a:srgbClr val="005D2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6" name="Picture 15" descr="NDOH Logo.jpg"/>
          <p:cNvPicPr>
            <a:picLocks noChangeAspect="1"/>
          </p:cNvPicPr>
          <p:nvPr userDrawn="1"/>
        </p:nvPicPr>
        <p:blipFill>
          <a:blip r:embed="rId2" cstate="print"/>
          <a:stretch>
            <a:fillRect/>
          </a:stretch>
        </p:blipFill>
        <p:spPr>
          <a:xfrm>
            <a:off x="152400" y="5867400"/>
            <a:ext cx="2286000" cy="824484"/>
          </a:xfrm>
          <a:prstGeom prst="rect">
            <a:avLst/>
          </a:prstGeom>
        </p:spPr>
      </p:pic>
      <p:cxnSp>
        <p:nvCxnSpPr>
          <p:cNvPr id="17" name="Straight Connector 16"/>
          <p:cNvCxnSpPr/>
          <p:nvPr userDrawn="1"/>
        </p:nvCxnSpPr>
        <p:spPr>
          <a:xfrm>
            <a:off x="0" y="5791200"/>
            <a:ext cx="9144000" cy="1588"/>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pic>
        <p:nvPicPr>
          <p:cNvPr id="11" name="Picture 10" descr="Phila.jpg"/>
          <p:cNvPicPr>
            <a:picLocks noChangeAspect="1"/>
          </p:cNvPicPr>
          <p:nvPr userDrawn="1"/>
        </p:nvPicPr>
        <p:blipFill>
          <a:blip r:embed="rId3" cstate="print"/>
          <a:stretch>
            <a:fillRect/>
          </a:stretch>
        </p:blipFill>
        <p:spPr>
          <a:xfrm>
            <a:off x="6786578" y="5929354"/>
            <a:ext cx="1071570" cy="910387"/>
          </a:xfrm>
          <a:prstGeom prst="rect">
            <a:avLst/>
          </a:prstGeom>
        </p:spPr>
      </p:pic>
      <p:pic>
        <p:nvPicPr>
          <p:cNvPr id="13" name="Picture 12" descr="Logo - NDP - Full colour.jpg"/>
          <p:cNvPicPr>
            <a:picLocks noChangeAspect="1"/>
          </p:cNvPicPr>
          <p:nvPr userDrawn="1"/>
        </p:nvPicPr>
        <p:blipFill>
          <a:blip r:embed="rId4" cstate="print"/>
          <a:stretch>
            <a:fillRect/>
          </a:stretch>
        </p:blipFill>
        <p:spPr>
          <a:xfrm>
            <a:off x="8001024" y="5925364"/>
            <a:ext cx="914377" cy="914377"/>
          </a:xfrm>
          <a:prstGeom prst="rect">
            <a:avLst/>
          </a:prstGeom>
        </p:spPr>
      </p:pic>
    </p:spTree>
    <p:extLst>
      <p:ext uri="{BB962C8B-B14F-4D97-AF65-F5344CB8AC3E}">
        <p14:creationId xmlns:p14="http://schemas.microsoft.com/office/powerpoint/2010/main" val="2225223608"/>
      </p:ext>
    </p:extLst>
  </p:cSld>
  <p:clrMapOvr>
    <a:masterClrMapping/>
  </p:clrMapOvr>
</p:sldLayout>
</file>

<file path=ppt/slideMasters/_rels/slideMaster1.xml.rels><?xml version="1.0" encoding="UTF-8" standalone="yes"?>
<Relationships xmlns="http://schemas.openxmlformats.org/package/2006/relationships"><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3" Type="http://schemas.openxmlformats.org/officeDocument/2006/relationships/theme" Target="../theme/theme2.xml"/><Relationship Id="rId2" Type="http://schemas.openxmlformats.org/officeDocument/2006/relationships/slideLayout" Target="../slideLayouts/slideLayout3.xml"/><Relationship Id="rId1" Type="http://schemas.openxmlformats.org/officeDocument/2006/relationships/slideLayout" Target="../slideLayouts/slideLayout2.xml"/><Relationship Id="rId5" Type="http://schemas.openxmlformats.org/officeDocument/2006/relationships/image" Target="../media/image7.jpeg"/><Relationship Id="rId4" Type="http://schemas.openxmlformats.org/officeDocument/2006/relationships/image" Target="../media/image4.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079DE21-5DAA-4204-B423-28510684095B}" type="slidenum">
              <a:rPr lang="en-ZA" smtClean="0"/>
              <a:pPr/>
              <a:t>‹#›</a:t>
            </a:fld>
            <a:endParaRPr lang="en-ZA" dirty="0"/>
          </a:p>
        </p:txBody>
      </p:sp>
    </p:spTree>
  </p:cSld>
  <p:clrMap bg1="lt1" tx1="dk1" bg2="lt2" tx2="dk2" accent1="accent1" accent2="accent2" accent3="accent3" accent4="accent4" accent5="accent5" accent6="accent6" hlink="hlink" folHlink="folHlink"/>
  <p:sldLayoutIdLst>
    <p:sldLayoutId id="2147483649" r:id="rId1"/>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Rectangle 6"/>
          <p:cNvSpPr/>
          <p:nvPr userDrawn="1"/>
        </p:nvSpPr>
        <p:spPr>
          <a:xfrm>
            <a:off x="0" y="0"/>
            <a:ext cx="9144000" cy="1066800"/>
          </a:xfrm>
          <a:prstGeom prst="rect">
            <a:avLst/>
          </a:prstGeom>
          <a:solidFill>
            <a:srgbClr val="005D2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descr="NDOH Logo.jpg"/>
          <p:cNvPicPr>
            <a:picLocks noChangeAspect="1"/>
          </p:cNvPicPr>
          <p:nvPr userDrawn="1"/>
        </p:nvPicPr>
        <p:blipFill>
          <a:blip r:embed="rId4" cstate="print"/>
          <a:stretch>
            <a:fillRect/>
          </a:stretch>
        </p:blipFill>
        <p:spPr>
          <a:xfrm>
            <a:off x="152400" y="5867400"/>
            <a:ext cx="2286000" cy="824484"/>
          </a:xfrm>
          <a:prstGeom prst="rect">
            <a:avLst/>
          </a:prstGeom>
        </p:spPr>
      </p:pic>
      <p:pic>
        <p:nvPicPr>
          <p:cNvPr id="9" name="Picture 11"/>
          <p:cNvPicPr>
            <a:picLocks noChangeAspect="1" noChangeArrowheads="1"/>
          </p:cNvPicPr>
          <p:nvPr userDrawn="1"/>
        </p:nvPicPr>
        <p:blipFill>
          <a:blip r:embed="rId5" cstate="print"/>
          <a:srcRect r="26000"/>
          <a:stretch>
            <a:fillRect/>
          </a:stretch>
        </p:blipFill>
        <p:spPr bwMode="auto">
          <a:xfrm>
            <a:off x="7341870" y="1"/>
            <a:ext cx="1184147" cy="1066799"/>
          </a:xfrm>
          <a:prstGeom prst="rect">
            <a:avLst/>
          </a:prstGeom>
          <a:noFill/>
          <a:ln w="9525">
            <a:noFill/>
            <a:miter lim="800000"/>
            <a:headEnd/>
            <a:tailEnd/>
          </a:ln>
          <a:effectLst/>
        </p:spPr>
      </p:pic>
    </p:spTree>
  </p:cSld>
  <p:clrMap bg1="lt1" tx1="dk1" bg2="lt2" tx2="dk2" accent1="accent1" accent2="accent2" accent3="accent3" accent4="accent4" accent5="accent5" accent6="accent6" hlink="hlink" folHlink="folHlink"/>
  <p:sldLayoutIdLst>
    <p:sldLayoutId id="2147483653" r:id="rId1"/>
    <p:sldLayoutId id="2147483654" r:id="rId2"/>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hyperlink" Target="http://www.health.gov.za/index.php/standard-treatment-guidelines-and-essential-medicines-list/category/285-phc" TargetMode="External"/><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514600" y="1752600"/>
            <a:ext cx="5791200" cy="400110"/>
          </a:xfrm>
          <a:prstGeom prst="rect">
            <a:avLst/>
          </a:prstGeom>
          <a:noFill/>
        </p:spPr>
        <p:txBody>
          <a:bodyPr wrap="square" rtlCol="0">
            <a:spAutoFit/>
          </a:bodyPr>
          <a:lstStyle/>
          <a:p>
            <a:r>
              <a:rPr lang="en-US" sz="2000">
                <a:solidFill>
                  <a:schemeClr val="bg1">
                    <a:lumMod val="50000"/>
                  </a:schemeClr>
                </a:solidFill>
                <a:latin typeface="Arial" pitchFamily="34" charset="0"/>
                <a:cs typeface="Arial" pitchFamily="34" charset="0"/>
              </a:rPr>
              <a:t>NATIONAL DEPARTMENT OF HEALTH</a:t>
            </a:r>
            <a:endParaRPr lang="en-US" sz="2000" dirty="0">
              <a:solidFill>
                <a:schemeClr val="bg1">
                  <a:lumMod val="50000"/>
                </a:schemeClr>
              </a:solidFill>
              <a:latin typeface="Arial" pitchFamily="34" charset="0"/>
              <a:cs typeface="Arial" pitchFamily="34" charset="0"/>
            </a:endParaRPr>
          </a:p>
        </p:txBody>
      </p:sp>
      <p:sp>
        <p:nvSpPr>
          <p:cNvPr id="7" name="Rectangle 2"/>
          <p:cNvSpPr txBox="1">
            <a:spLocks noChangeArrowheads="1"/>
          </p:cNvSpPr>
          <p:nvPr/>
        </p:nvSpPr>
        <p:spPr>
          <a:xfrm>
            <a:off x="533400" y="0"/>
            <a:ext cx="7315200" cy="838200"/>
          </a:xfrm>
          <a:prstGeom prst="rect">
            <a:avLst/>
          </a:prstGeom>
        </p:spPr>
        <p:txBody>
          <a:bodyPr tIns="45720" rIns="91440" bIns="45720" anchor="b">
            <a:normAutofit/>
          </a:bodyPr>
          <a:lstStyle/>
          <a:p>
            <a:pPr lvl="0" defTabSz="457200">
              <a:spcBef>
                <a:spcPct val="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ZA" sz="2800" b="1" dirty="0">
                <a:solidFill>
                  <a:schemeClr val="bg1"/>
                </a:solidFill>
                <a:latin typeface="Arial" pitchFamily="34" charset="0"/>
                <a:ea typeface="+mj-ea"/>
                <a:cs typeface="Arial" pitchFamily="34" charset="0"/>
              </a:rPr>
              <a:t>Chapter 11: HIV </a:t>
            </a:r>
            <a:r>
              <a:rPr lang="en-ZA" sz="2800" b="1" dirty="0" smtClean="0">
                <a:solidFill>
                  <a:schemeClr val="bg1"/>
                </a:solidFill>
                <a:latin typeface="Arial" pitchFamily="34" charset="0"/>
                <a:ea typeface="+mj-ea"/>
                <a:cs typeface="Arial" pitchFamily="34" charset="0"/>
              </a:rPr>
              <a:t>and </a:t>
            </a:r>
            <a:r>
              <a:rPr lang="en-ZA" sz="2800" b="1" dirty="0">
                <a:solidFill>
                  <a:schemeClr val="bg1"/>
                </a:solidFill>
                <a:latin typeface="Arial" pitchFamily="34" charset="0"/>
                <a:ea typeface="+mj-ea"/>
                <a:cs typeface="Arial" pitchFamily="34" charset="0"/>
              </a:rPr>
              <a:t>AIDS</a:t>
            </a:r>
          </a:p>
        </p:txBody>
      </p:sp>
      <p:sp>
        <p:nvSpPr>
          <p:cNvPr id="8" name="Title 7"/>
          <p:cNvSpPr>
            <a:spLocks noGrp="1"/>
          </p:cNvSpPr>
          <p:nvPr>
            <p:ph type="title" idx="4294967295"/>
          </p:nvPr>
        </p:nvSpPr>
        <p:spPr>
          <a:xfrm>
            <a:off x="4427984" y="6093296"/>
            <a:ext cx="4211960" cy="504056"/>
          </a:xfrm>
          <a:prstGeom prst="rect">
            <a:avLst/>
          </a:prstGeom>
        </p:spPr>
        <p:txBody>
          <a:bodyPr/>
          <a:lstStyle/>
          <a:p>
            <a:pPr algn="r"/>
            <a:fld id="{CBC46984-3EBE-41C3-89AC-B4134D0B3EC1}" type="slidenum">
              <a:rPr lang="en-ZA" sz="1200" smtClean="0">
                <a:latin typeface="Arial" pitchFamily="34" charset="0"/>
                <a:cs typeface="Arial" pitchFamily="34" charset="0"/>
              </a:rPr>
              <a:pPr algn="r"/>
              <a:t>1</a:t>
            </a:fld>
            <a:r>
              <a:rPr lang="en-ZA" sz="1200" dirty="0" smtClean="0">
                <a:latin typeface="Arial" pitchFamily="34" charset="0"/>
                <a:cs typeface="Arial" pitchFamily="34" charset="0"/>
              </a:rPr>
              <a:t> </a:t>
            </a:r>
            <a:endParaRPr lang="en-ZA" sz="1200" dirty="0">
              <a:latin typeface="Arial" pitchFamily="34" charset="0"/>
              <a:cs typeface="Arial" pitchFamily="34" charset="0"/>
            </a:endParaRPr>
          </a:p>
        </p:txBody>
      </p:sp>
      <p:sp>
        <p:nvSpPr>
          <p:cNvPr id="9" name="TextBox 8"/>
          <p:cNvSpPr txBox="1"/>
          <p:nvPr/>
        </p:nvSpPr>
        <p:spPr>
          <a:xfrm>
            <a:off x="2500298" y="3243204"/>
            <a:ext cx="5791200" cy="707886"/>
          </a:xfrm>
          <a:prstGeom prst="rect">
            <a:avLst/>
          </a:prstGeom>
          <a:noFill/>
        </p:spPr>
        <p:txBody>
          <a:bodyPr wrap="square" rtlCol="0">
            <a:spAutoFit/>
          </a:bodyPr>
          <a:lstStyle/>
          <a:p>
            <a:r>
              <a:rPr lang="en-US" sz="2000">
                <a:solidFill>
                  <a:schemeClr val="bg1">
                    <a:lumMod val="50000"/>
                  </a:schemeClr>
                </a:solidFill>
                <a:latin typeface="Arial" pitchFamily="34" charset="0"/>
                <a:cs typeface="Arial" pitchFamily="34" charset="0"/>
              </a:rPr>
              <a:t>AFFORDABLE MEDICINES</a:t>
            </a:r>
          </a:p>
          <a:p>
            <a:r>
              <a:rPr lang="en-US" sz="2000">
                <a:solidFill>
                  <a:schemeClr val="bg1">
                    <a:lumMod val="50000"/>
                  </a:schemeClr>
                </a:solidFill>
                <a:latin typeface="Arial" pitchFamily="34" charset="0"/>
                <a:cs typeface="Arial" pitchFamily="34" charset="0"/>
              </a:rPr>
              <a:t>ESSENTIAL MEDICINES PROGRAMME</a:t>
            </a:r>
            <a:endParaRPr lang="en-US" sz="2000" dirty="0">
              <a:solidFill>
                <a:schemeClr val="bg1">
                  <a:lumMod val="50000"/>
                </a:schemeClr>
              </a:solidFill>
              <a:latin typeface="Arial" pitchFamily="34" charset="0"/>
              <a:cs typeface="Arial" pitchFamily="34" charset="0"/>
            </a:endParaRPr>
          </a:p>
        </p:txBody>
      </p:sp>
      <p:sp>
        <p:nvSpPr>
          <p:cNvPr id="10" name="TextBox 9"/>
          <p:cNvSpPr txBox="1"/>
          <p:nvPr/>
        </p:nvSpPr>
        <p:spPr>
          <a:xfrm>
            <a:off x="2500298" y="4814840"/>
            <a:ext cx="5791200" cy="400110"/>
          </a:xfrm>
          <a:prstGeom prst="rect">
            <a:avLst/>
          </a:prstGeom>
          <a:noFill/>
        </p:spPr>
        <p:txBody>
          <a:bodyPr wrap="square" rtlCol="0">
            <a:spAutoFit/>
          </a:bodyPr>
          <a:lstStyle/>
          <a:p>
            <a:r>
              <a:rPr lang="en-US" sz="2000">
                <a:solidFill>
                  <a:schemeClr val="bg1">
                    <a:lumMod val="50000"/>
                  </a:schemeClr>
                </a:solidFill>
                <a:latin typeface="Arial" pitchFamily="34" charset="0"/>
                <a:cs typeface="Arial" pitchFamily="34" charset="0"/>
              </a:rPr>
              <a:t>PRIMARY HEALTHCARE GUIDELINES 2018</a:t>
            </a:r>
            <a:endParaRPr lang="en-US" sz="2000" dirty="0">
              <a:solidFill>
                <a:schemeClr val="bg1">
                  <a:lumMod val="50000"/>
                </a:schemeClr>
              </a:solidFill>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19"/>
          <p:cNvSpPr txBox="1">
            <a:spLocks/>
          </p:cNvSpPr>
          <p:nvPr/>
        </p:nvSpPr>
        <p:spPr>
          <a:xfrm>
            <a:off x="6553200" y="6356350"/>
            <a:ext cx="2133600" cy="365125"/>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Arial" pitchFamily="34" charset="0"/>
              <a:ea typeface="+mn-ea"/>
              <a:cs typeface="Arial" pitchFamily="34" charset="0"/>
            </a:endParaRPr>
          </a:p>
        </p:txBody>
      </p:sp>
      <p:sp>
        <p:nvSpPr>
          <p:cNvPr id="7" name="Rectangle 6"/>
          <p:cNvSpPr/>
          <p:nvPr/>
        </p:nvSpPr>
        <p:spPr>
          <a:xfrm>
            <a:off x="3000364" y="5786454"/>
            <a:ext cx="1571636" cy="107154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ZA" sz="1800" b="0" i="0" u="none" strike="noStrike" kern="1200" cap="none" spc="0" normalizeH="0" baseline="0" noProof="0">
              <a:ln>
                <a:noFill/>
              </a:ln>
              <a:solidFill>
                <a:prstClr val="white"/>
              </a:solidFill>
              <a:effectLst/>
              <a:uLnTx/>
              <a:uFillTx/>
              <a:latin typeface="Calibri"/>
              <a:ea typeface="+mn-ea"/>
              <a:cs typeface="+mn-cs"/>
            </a:endParaRPr>
          </a:p>
        </p:txBody>
      </p:sp>
      <p:sp>
        <p:nvSpPr>
          <p:cNvPr id="8" name="Title 7"/>
          <p:cNvSpPr>
            <a:spLocks noGrp="1"/>
          </p:cNvSpPr>
          <p:nvPr>
            <p:ph type="title" idx="4294967295"/>
          </p:nvPr>
        </p:nvSpPr>
        <p:spPr>
          <a:xfrm>
            <a:off x="914400" y="5715000"/>
            <a:ext cx="7834064" cy="1143000"/>
          </a:xfrm>
          <a:prstGeom prst="rect">
            <a:avLst/>
          </a:prstGeom>
        </p:spPr>
        <p:txBody>
          <a:bodyPr/>
          <a:lstStyle/>
          <a:p>
            <a:pPr algn="r"/>
            <a:fld id="{034BC01B-5C8B-4466-B861-7223A51BC0CB}" type="slidenum">
              <a:rPr lang="en-ZA" sz="1200" smtClean="0">
                <a:latin typeface="Arial" pitchFamily="34" charset="0"/>
                <a:cs typeface="Arial" pitchFamily="34" charset="0"/>
              </a:rPr>
              <a:pPr algn="r"/>
              <a:t>2</a:t>
            </a:fld>
            <a:r>
              <a:rPr lang="en-ZA" dirty="0" smtClean="0"/>
              <a:t> </a:t>
            </a:r>
            <a:endParaRPr lang="en-ZA" dirty="0"/>
          </a:p>
        </p:txBody>
      </p:sp>
      <p:sp>
        <p:nvSpPr>
          <p:cNvPr id="10" name="Content Placeholder 1"/>
          <p:cNvSpPr txBox="1">
            <a:spLocks/>
          </p:cNvSpPr>
          <p:nvPr/>
        </p:nvSpPr>
        <p:spPr>
          <a:xfrm>
            <a:off x="457200" y="1143000"/>
            <a:ext cx="8435280" cy="2437507"/>
          </a:xfrm>
          <a:prstGeom prst="rect">
            <a:avLst/>
          </a:prstGeom>
          <a:ln>
            <a:solidFill>
              <a:schemeClr val="tx1"/>
            </a:solidFill>
          </a:ln>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marR="0" lvl="0" indent="0" algn="just" defTabSz="914400" rtl="0" eaLnBrk="1" fontAlgn="auto" latinLnBrk="0" hangingPunct="1">
              <a:lnSpc>
                <a:spcPct val="100000"/>
              </a:lnSpc>
              <a:spcBef>
                <a:spcPct val="20000"/>
              </a:spcBef>
              <a:spcAft>
                <a:spcPts val="0"/>
              </a:spcAft>
              <a:buClrTx/>
              <a:buSzTx/>
              <a:buFont typeface="Arial" pitchFamily="34" charset="0"/>
              <a:buNone/>
              <a:tabLst/>
              <a:defRPr/>
            </a:pPr>
            <a:r>
              <a:rPr kumimoji="0" lang="en-ZA" sz="2000" b="1" i="0" u="none" strike="noStrike" kern="1200" cap="none" spc="0" normalizeH="0" baseline="0" noProof="0" dirty="0" smtClean="0">
                <a:ln>
                  <a:noFill/>
                </a:ln>
                <a:solidFill>
                  <a:prstClr val="black"/>
                </a:solidFill>
                <a:effectLst/>
                <a:uLnTx/>
                <a:uFillTx/>
                <a:latin typeface="Arial" panose="020B0604020202020204" pitchFamily="34" charset="0"/>
                <a:ea typeface="+mn-ea"/>
                <a:cs typeface="Arial" panose="020B0604020202020204" pitchFamily="34" charset="0"/>
              </a:rPr>
              <a:t>EVIDENCE</a:t>
            </a:r>
          </a:p>
          <a:p>
            <a:pPr marL="0" marR="0" lvl="0" indent="0" algn="just" defTabSz="914400" rtl="0" eaLnBrk="1" fontAlgn="auto" latinLnBrk="0" hangingPunct="1">
              <a:lnSpc>
                <a:spcPct val="100000"/>
              </a:lnSpc>
              <a:spcBef>
                <a:spcPct val="20000"/>
              </a:spcBef>
              <a:spcAft>
                <a:spcPts val="0"/>
              </a:spcAft>
              <a:buClrTx/>
              <a:buSzTx/>
              <a:buFont typeface="Arial" pitchFamily="34" charset="0"/>
              <a:buNone/>
              <a:tabLst/>
              <a:defRPr/>
            </a:pPr>
            <a:r>
              <a:rPr kumimoji="0" lang="en-ZA" sz="2000" b="0" i="0" u="none" strike="noStrike" kern="1200" cap="none" spc="0" normalizeH="0" baseline="0" noProof="0" dirty="0" smtClean="0">
                <a:ln>
                  <a:noFill/>
                </a:ln>
                <a:solidFill>
                  <a:prstClr val="black"/>
                </a:solidFill>
                <a:effectLst/>
                <a:uLnTx/>
                <a:uFillTx/>
                <a:latin typeface="Arial" panose="020B0604020202020204" pitchFamily="34" charset="0"/>
                <a:ea typeface="+mn-ea"/>
                <a:cs typeface="Arial" panose="020B0604020202020204" pitchFamily="34" charset="0"/>
              </a:rPr>
              <a:t>Please access the National Essential Medicines List Committee (NEMLC) report for detailed evidence (including rationale, references and costings) informing decision-making on medicine addition, amendments and deletions:</a:t>
            </a:r>
          </a:p>
          <a:p>
            <a:pPr marL="0" marR="0" lvl="0" indent="0" algn="just" defTabSz="914400" rtl="0" eaLnBrk="1" fontAlgn="auto" latinLnBrk="0" hangingPunct="1">
              <a:lnSpc>
                <a:spcPct val="100000"/>
              </a:lnSpc>
              <a:spcBef>
                <a:spcPct val="20000"/>
              </a:spcBef>
              <a:spcAft>
                <a:spcPts val="0"/>
              </a:spcAft>
              <a:buClrTx/>
              <a:buSzTx/>
              <a:buFont typeface="Arial" pitchFamily="34" charset="0"/>
              <a:buNone/>
              <a:tabLst/>
              <a:defRPr/>
            </a:pPr>
            <a:r>
              <a:rPr kumimoji="0" lang="en-ZA" sz="2000" b="0" i="0" u="none" strike="noStrike" kern="1200" cap="none" spc="0" normalizeH="0" baseline="0" noProof="0" dirty="0" smtClean="0">
                <a:ln>
                  <a:noFill/>
                </a:ln>
                <a:solidFill>
                  <a:prstClr val="black"/>
                </a:solidFill>
                <a:effectLst/>
                <a:uLnTx/>
                <a:uFillTx/>
                <a:latin typeface="Arial" panose="020B0604020202020204" pitchFamily="34" charset="0"/>
                <a:ea typeface="+mn-ea"/>
                <a:cs typeface="Arial" panose="020B0604020202020204" pitchFamily="34" charset="0"/>
                <a:hlinkClick r:id="rId3"/>
              </a:rPr>
              <a:t>http://www.health.gov.za/index.php/standard-treatment-guidelines-and-essential-medicines-list/category/285-phc</a:t>
            </a:r>
            <a:r>
              <a:rPr kumimoji="0" lang="en-ZA" sz="2000" b="0" i="0" u="none" strike="noStrike" kern="1200" cap="none" spc="0" normalizeH="0" baseline="0" noProof="0" dirty="0" smtClean="0">
                <a:ln>
                  <a:noFill/>
                </a:ln>
                <a:solidFill>
                  <a:prstClr val="black"/>
                </a:solidFill>
                <a:effectLst/>
                <a:uLnTx/>
                <a:uFillTx/>
                <a:latin typeface="Arial" panose="020B0604020202020204" pitchFamily="34" charset="0"/>
                <a:ea typeface="+mn-ea"/>
                <a:cs typeface="Arial" panose="020B0604020202020204" pitchFamily="34" charset="0"/>
              </a:rPr>
              <a:t> </a:t>
            </a:r>
            <a:endParaRPr kumimoji="0" lang="en-GB" sz="2000" b="0" i="0" u="none" strike="noStrike" kern="1200" cap="none" spc="0" normalizeH="0" baseline="0" noProof="0" dirty="0" smtClean="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en-ZA" sz="3200" b="0" i="0" u="none" strike="noStrike" kern="1200" cap="none" spc="0" normalizeH="0" baseline="0" noProof="0" dirty="0">
              <a:ln>
                <a:noFill/>
              </a:ln>
              <a:solidFill>
                <a:prstClr val="black"/>
              </a:solidFill>
              <a:effectLst/>
              <a:uLnTx/>
              <a:uFillTx/>
              <a:latin typeface="Calibri"/>
              <a:ea typeface="+mn-ea"/>
              <a:cs typeface="+mn-cs"/>
            </a:endParaRPr>
          </a:p>
        </p:txBody>
      </p:sp>
      <p:sp>
        <p:nvSpPr>
          <p:cNvPr id="11" name="Content Placeholder 1"/>
          <p:cNvSpPr txBox="1">
            <a:spLocks/>
          </p:cNvSpPr>
          <p:nvPr/>
        </p:nvSpPr>
        <p:spPr>
          <a:xfrm>
            <a:off x="457200" y="3651961"/>
            <a:ext cx="8435280" cy="1941471"/>
          </a:xfrm>
          <a:prstGeom prst="rect">
            <a:avLst/>
          </a:prstGeom>
          <a:ln>
            <a:solidFill>
              <a:schemeClr val="tx1"/>
            </a:solidFill>
          </a:ln>
        </p:spPr>
        <p:txBody>
          <a:bodyPr/>
          <a:lstStyle>
            <a:lvl1pPr marL="342900" indent="-342900" algn="l" defTabSz="914400" rtl="0" eaLnBrk="1" latinLnBrk="0" hangingPunct="1">
              <a:spcBef>
                <a:spcPts val="300"/>
              </a:spcBef>
              <a:spcAft>
                <a:spcPts val="300"/>
              </a:spcAft>
              <a:buFont typeface="Arial" pitchFamily="34" charset="0"/>
              <a:buChar char="•"/>
              <a:defRPr sz="2000" kern="1200">
                <a:solidFill>
                  <a:schemeClr val="tx1"/>
                </a:solidFill>
                <a:latin typeface="Arial" panose="020B0604020202020204" pitchFamily="34" charset="0"/>
                <a:ea typeface="+mn-ea"/>
                <a:cs typeface="Arial" panose="020B0604020202020204" pitchFamily="34" charset="0"/>
              </a:defRPr>
            </a:lvl1pPr>
            <a:lvl2pPr marL="742950" indent="-285750" algn="l" defTabSz="914400" rtl="0" eaLnBrk="1" latinLnBrk="0" hangingPunct="1">
              <a:spcBef>
                <a:spcPts val="300"/>
              </a:spcBef>
              <a:spcAft>
                <a:spcPts val="300"/>
              </a:spcAft>
              <a:buFont typeface="Arial" pitchFamily="34" charset="0"/>
              <a:buChar char="–"/>
              <a:defRPr sz="18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spcBef>
                <a:spcPts val="300"/>
              </a:spcBef>
              <a:spcAft>
                <a:spcPts val="300"/>
              </a:spcAft>
              <a:buFont typeface="Arial" pitchFamily="34" charset="0"/>
              <a:buChar char="•"/>
              <a:defRPr sz="16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spcBef>
                <a:spcPts val="300"/>
              </a:spcBef>
              <a:spcAft>
                <a:spcPts val="300"/>
              </a:spcAft>
              <a:buFont typeface="Arial" pitchFamily="34" charset="0"/>
              <a:buChar char="–"/>
              <a:defRPr sz="14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spcBef>
                <a:spcPts val="300"/>
              </a:spcBef>
              <a:spcAft>
                <a:spcPts val="300"/>
              </a:spcAft>
              <a:buFont typeface="Arial" pitchFamily="34" charset="0"/>
              <a:buChar char="»"/>
              <a:defRPr sz="14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marR="0" lvl="0" indent="0" algn="just" defTabSz="914400" rtl="0" eaLnBrk="1" fontAlgn="auto" latinLnBrk="0" hangingPunct="1">
              <a:lnSpc>
                <a:spcPct val="80000"/>
              </a:lnSpc>
              <a:spcBef>
                <a:spcPts val="300"/>
              </a:spcBef>
              <a:spcAft>
                <a:spcPts val="300"/>
              </a:spcAft>
              <a:buClrTx/>
              <a:buSzTx/>
              <a:buFont typeface="Arial" pitchFamily="34" charset="0"/>
              <a:buNone/>
              <a:tabLst/>
              <a:defRPr/>
            </a:pPr>
            <a:endParaRPr kumimoji="0" lang="en-GB" sz="1400" b="0" i="0" u="none" strike="noStrike" kern="1200" cap="none" spc="0" normalizeH="0" baseline="0" noProof="0" dirty="0" smtClean="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just" defTabSz="914400" rtl="0" eaLnBrk="1" fontAlgn="auto" latinLnBrk="0" hangingPunct="1">
              <a:lnSpc>
                <a:spcPct val="80000"/>
              </a:lnSpc>
              <a:spcBef>
                <a:spcPts val="300"/>
              </a:spcBef>
              <a:spcAft>
                <a:spcPts val="300"/>
              </a:spcAft>
              <a:buClrTx/>
              <a:buSzTx/>
              <a:buFont typeface="Arial" pitchFamily="34" charset="0"/>
              <a:buNone/>
              <a:tabLst/>
              <a:defRPr/>
            </a:pPr>
            <a:r>
              <a:rPr kumimoji="0" lang="en-GB" sz="2000" b="1" i="0" u="none" strike="noStrike" kern="1200" cap="none" spc="0" normalizeH="0" baseline="0" noProof="0" dirty="0" smtClean="0">
                <a:ln>
                  <a:noFill/>
                </a:ln>
                <a:solidFill>
                  <a:prstClr val="black"/>
                </a:solidFill>
                <a:effectLst/>
                <a:uLnTx/>
                <a:uFillTx/>
                <a:latin typeface="Arial" panose="020B0604020202020204" pitchFamily="34" charset="0"/>
                <a:ea typeface="+mn-ea"/>
                <a:cs typeface="Arial" panose="020B0604020202020204" pitchFamily="34" charset="0"/>
              </a:rPr>
              <a:t>DISCLAIMER</a:t>
            </a:r>
          </a:p>
          <a:p>
            <a:pPr marL="0" marR="0" lvl="0" indent="0" algn="just" defTabSz="914400" rtl="0" eaLnBrk="1" fontAlgn="auto" latinLnBrk="0" hangingPunct="1">
              <a:lnSpc>
                <a:spcPct val="100000"/>
              </a:lnSpc>
              <a:spcBef>
                <a:spcPts val="300"/>
              </a:spcBef>
              <a:spcAft>
                <a:spcPts val="300"/>
              </a:spcAft>
              <a:buClrTx/>
              <a:buSzTx/>
              <a:buFont typeface="Arial" pitchFamily="34" charset="0"/>
              <a:buNone/>
              <a:tabLst/>
              <a:defRPr/>
            </a:pPr>
            <a:r>
              <a:rPr kumimoji="0" lang="en-GB" sz="2000" b="0" i="0" u="none" strike="noStrike" kern="1200" cap="none" spc="0" normalizeH="0" baseline="0" noProof="0" dirty="0" smtClean="0">
                <a:ln>
                  <a:noFill/>
                </a:ln>
                <a:solidFill>
                  <a:prstClr val="black"/>
                </a:solidFill>
                <a:effectLst/>
                <a:uLnTx/>
                <a:uFillTx/>
                <a:latin typeface="Arial" panose="020B0604020202020204" pitchFamily="34" charset="0"/>
                <a:ea typeface="+mn-ea"/>
                <a:cs typeface="Arial" panose="020B0604020202020204" pitchFamily="34" charset="0"/>
              </a:rPr>
              <a:t>This slide set is an implementation tool and should be used alongside the most recently published STG available on the EML Clinical Guide Application. This information does not supersede or replace the STG itself.</a:t>
            </a:r>
            <a:endParaRPr kumimoji="0" lang="en-US" sz="2000" b="0" i="0" u="none" strike="noStrike" kern="1200" cap="none" spc="0" normalizeH="0" baseline="0" noProof="0" dirty="0" smtClean="0">
              <a:ln>
                <a:noFill/>
              </a:ln>
              <a:solidFill>
                <a:prstClr val="black"/>
              </a:solidFill>
              <a:effectLst/>
              <a:uLnTx/>
              <a:uFillTx/>
              <a:latin typeface="Arial" panose="020B0604020202020204" pitchFamily="34" charset="0"/>
              <a:ea typeface="+mn-ea"/>
              <a:cs typeface="Arial" panose="020B0604020202020204" pitchFamily="34" charset="0"/>
            </a:endParaRPr>
          </a:p>
          <a:p>
            <a:pPr marL="342900" marR="0" lvl="0" indent="-342900" algn="l" defTabSz="914400" rtl="0" eaLnBrk="1" fontAlgn="auto" latinLnBrk="0" hangingPunct="1">
              <a:lnSpc>
                <a:spcPct val="100000"/>
              </a:lnSpc>
              <a:spcBef>
                <a:spcPts val="300"/>
              </a:spcBef>
              <a:spcAft>
                <a:spcPts val="300"/>
              </a:spcAft>
              <a:buClrTx/>
              <a:buSzTx/>
              <a:buFont typeface="Arial" pitchFamily="34" charset="0"/>
              <a:buChar char="•"/>
              <a:tabLst/>
              <a:defRPr/>
            </a:pPr>
            <a:endParaRPr kumimoji="0" lang="en-ZA" sz="2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158200557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914400" y="6093296"/>
            <a:ext cx="7834064" cy="432048"/>
          </a:xfrm>
          <a:prstGeom prst="rect">
            <a:avLst/>
          </a:prstGeom>
        </p:spPr>
        <p:txBody>
          <a:bodyPr/>
          <a:lstStyle/>
          <a:p>
            <a:pPr algn="r"/>
            <a:fld id="{A3DE11C3-CADD-4C8A-8479-CCBAB053764B}" type="slidenum">
              <a:rPr lang="en-ZA" sz="1200" smtClean="0">
                <a:latin typeface="Arial" pitchFamily="34" charset="0"/>
                <a:cs typeface="Arial" pitchFamily="34" charset="0"/>
              </a:rPr>
              <a:pPr algn="r"/>
              <a:t>3</a:t>
            </a:fld>
            <a:r>
              <a:rPr lang="en-ZA" sz="1200" dirty="0" smtClean="0">
                <a:latin typeface="Arial" pitchFamily="34" charset="0"/>
                <a:cs typeface="Arial" pitchFamily="34" charset="0"/>
              </a:rPr>
              <a:t> </a:t>
            </a:r>
            <a:endParaRPr lang="en-ZA" sz="1200" dirty="0">
              <a:latin typeface="Arial" pitchFamily="34" charset="0"/>
              <a:cs typeface="Arial" pitchFamily="34" charset="0"/>
            </a:endParaRPr>
          </a:p>
        </p:txBody>
      </p:sp>
      <p:sp>
        <p:nvSpPr>
          <p:cNvPr id="4" name="Rectangle 2"/>
          <p:cNvSpPr txBox="1">
            <a:spLocks noChangeArrowheads="1"/>
          </p:cNvSpPr>
          <p:nvPr/>
        </p:nvSpPr>
        <p:spPr>
          <a:xfrm>
            <a:off x="386544" y="-152163"/>
            <a:ext cx="5562600" cy="990600"/>
          </a:xfrm>
          <a:prstGeom prst="rect">
            <a:avLst/>
          </a:prstGeom>
        </p:spPr>
        <p:txBody>
          <a:bodyPr tIns="45720" rIns="91440" bIns="45720" anchor="b">
            <a:normAutofit/>
          </a:bodyPr>
          <a:lstStyle/>
          <a:p>
            <a:pPr lvl="0" defTabSz="457200">
              <a:spcBef>
                <a:spcPct val="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GB" sz="2800" b="1" dirty="0">
                <a:solidFill>
                  <a:schemeClr val="bg1"/>
                </a:solidFill>
                <a:latin typeface="Arial" pitchFamily="34" charset="0"/>
                <a:ea typeface="+mj-ea"/>
                <a:cs typeface="Arial" pitchFamily="34" charset="0"/>
              </a:rPr>
              <a:t>HIV </a:t>
            </a:r>
            <a:r>
              <a:rPr lang="en-GB" sz="2800" b="1" dirty="0" smtClean="0">
                <a:solidFill>
                  <a:schemeClr val="bg1"/>
                </a:solidFill>
                <a:latin typeface="Arial" pitchFamily="34" charset="0"/>
                <a:ea typeface="+mj-ea"/>
                <a:cs typeface="Arial" pitchFamily="34" charset="0"/>
              </a:rPr>
              <a:t>infection </a:t>
            </a:r>
            <a:r>
              <a:rPr lang="en-GB" sz="2800" b="1" dirty="0">
                <a:solidFill>
                  <a:schemeClr val="bg1"/>
                </a:solidFill>
                <a:latin typeface="Arial" pitchFamily="34" charset="0"/>
                <a:ea typeface="+mj-ea"/>
                <a:cs typeface="Arial" pitchFamily="34" charset="0"/>
              </a:rPr>
              <a:t>in </a:t>
            </a:r>
            <a:r>
              <a:rPr lang="en-GB" sz="2800" b="1" dirty="0" smtClean="0">
                <a:solidFill>
                  <a:schemeClr val="bg1"/>
                </a:solidFill>
                <a:latin typeface="Arial" pitchFamily="34" charset="0"/>
                <a:ea typeface="+mj-ea"/>
                <a:cs typeface="Arial" pitchFamily="34" charset="0"/>
              </a:rPr>
              <a:t>adults</a:t>
            </a:r>
            <a:endParaRPr kumimoji="0" lang="en-GB" sz="2800" b="1" i="0" u="none" strike="noStrike" kern="1200" cap="none" spc="0" normalizeH="0" baseline="0" noProof="0" dirty="0" smtClean="0">
              <a:ln>
                <a:noFill/>
              </a:ln>
              <a:solidFill>
                <a:schemeClr val="bg1"/>
              </a:solidFill>
              <a:uLnTx/>
              <a:uFillTx/>
              <a:latin typeface="Arial" pitchFamily="34" charset="0"/>
              <a:ea typeface="+mj-ea"/>
              <a:cs typeface="Arial" pitchFamily="34" charset="0"/>
            </a:endParaRPr>
          </a:p>
        </p:txBody>
      </p:sp>
      <p:sp>
        <p:nvSpPr>
          <p:cNvPr id="7" name="Content Placeholder 1"/>
          <p:cNvSpPr txBox="1">
            <a:spLocks/>
          </p:cNvSpPr>
          <p:nvPr/>
        </p:nvSpPr>
        <p:spPr>
          <a:xfrm>
            <a:off x="230324" y="1232756"/>
            <a:ext cx="5832648" cy="1008112"/>
          </a:xfrm>
          <a:prstGeom prst="rect">
            <a:avLst/>
          </a:prstGeom>
          <a:ln>
            <a:solidFill>
              <a:schemeClr val="tx1"/>
            </a:solidFill>
          </a:ln>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pitchFamily="34" charset="0"/>
              <a:buNone/>
            </a:pPr>
            <a:r>
              <a:rPr lang="en-ZA" sz="2400" b="1" dirty="0" smtClean="0">
                <a:latin typeface="Arial" panose="020B0604020202020204" pitchFamily="34" charset="0"/>
                <a:cs typeface="Arial" panose="020B0604020202020204" pitchFamily="34" charset="0"/>
              </a:rPr>
              <a:t>DESCRIPTION</a:t>
            </a:r>
          </a:p>
          <a:p>
            <a:r>
              <a:rPr lang="en-ZA" sz="2000" dirty="0" smtClean="0">
                <a:latin typeface="Arial" panose="020B0604020202020204" pitchFamily="34" charset="0"/>
                <a:cs typeface="Arial" panose="020B0604020202020204" pitchFamily="34" charset="0"/>
              </a:rPr>
              <a:t>Eligibility and timing for ART</a:t>
            </a:r>
            <a:endParaRPr lang="en-ZA" sz="2000" dirty="0">
              <a:latin typeface="Arial" panose="020B0604020202020204" pitchFamily="34" charset="0"/>
              <a:cs typeface="Arial" panose="020B0604020202020204" pitchFamily="34" charset="0"/>
            </a:endParaRPr>
          </a:p>
        </p:txBody>
      </p:sp>
      <p:pic>
        <p:nvPicPr>
          <p:cNvPr id="8" name="Picture 7">
            <a:extLst>
              <a:ext uri="{FF2B5EF4-FFF2-40B4-BE49-F238E27FC236}">
                <a16:creationId xmlns:a16="http://schemas.microsoft.com/office/drawing/2014/main" id="{EB6D4EA4-7FB6-4935-946E-CB1DC862D5A0}"/>
              </a:ext>
            </a:extLst>
          </p:cNvPr>
          <p:cNvPicPr>
            <a:picLocks noChangeAspect="1"/>
          </p:cNvPicPr>
          <p:nvPr/>
        </p:nvPicPr>
        <p:blipFill>
          <a:blip r:embed="rId2"/>
          <a:stretch>
            <a:fillRect/>
          </a:stretch>
        </p:blipFill>
        <p:spPr>
          <a:xfrm>
            <a:off x="6300192" y="1303574"/>
            <a:ext cx="2306284" cy="1333338"/>
          </a:xfrm>
          <a:prstGeom prst="rect">
            <a:avLst/>
          </a:prstGeom>
        </p:spPr>
      </p:pic>
      <p:sp>
        <p:nvSpPr>
          <p:cNvPr id="9" name="Content Placeholder 1"/>
          <p:cNvSpPr txBox="1">
            <a:spLocks/>
          </p:cNvSpPr>
          <p:nvPr/>
        </p:nvSpPr>
        <p:spPr>
          <a:xfrm>
            <a:off x="251520" y="2420888"/>
            <a:ext cx="4824536" cy="3383968"/>
          </a:xfrm>
          <a:prstGeom prst="rect">
            <a:avLst/>
          </a:prstGeom>
          <a:ln>
            <a:solidFill>
              <a:schemeClr val="tx1"/>
            </a:solidFill>
          </a:ln>
        </p:spPr>
        <p:txBody>
          <a:bodyPr/>
          <a:lstStyle>
            <a:lvl1pPr marL="342900" indent="-342900" algn="l" defTabSz="914400" rtl="0" eaLnBrk="1" latinLnBrk="0" hangingPunct="1">
              <a:spcBef>
                <a:spcPts val="300"/>
              </a:spcBef>
              <a:spcAft>
                <a:spcPts val="300"/>
              </a:spcAft>
              <a:buFont typeface="Arial" pitchFamily="34" charset="0"/>
              <a:buChar char="•"/>
              <a:defRPr sz="2000" kern="1200">
                <a:solidFill>
                  <a:schemeClr val="tx1"/>
                </a:solidFill>
                <a:latin typeface="Arial" panose="020B0604020202020204" pitchFamily="34" charset="0"/>
                <a:ea typeface="+mn-ea"/>
                <a:cs typeface="Arial" panose="020B0604020202020204" pitchFamily="34" charset="0"/>
              </a:defRPr>
            </a:lvl1pPr>
            <a:lvl2pPr marL="742950" indent="-285750" algn="l" defTabSz="914400" rtl="0" eaLnBrk="1" latinLnBrk="0" hangingPunct="1">
              <a:spcBef>
                <a:spcPts val="300"/>
              </a:spcBef>
              <a:spcAft>
                <a:spcPts val="300"/>
              </a:spcAft>
              <a:buFont typeface="Arial" pitchFamily="34" charset="0"/>
              <a:buChar char="–"/>
              <a:defRPr sz="18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spcBef>
                <a:spcPts val="300"/>
              </a:spcBef>
              <a:spcAft>
                <a:spcPts val="300"/>
              </a:spcAft>
              <a:buFont typeface="Arial" pitchFamily="34" charset="0"/>
              <a:buChar char="•"/>
              <a:defRPr sz="16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spcBef>
                <a:spcPts val="300"/>
              </a:spcBef>
              <a:spcAft>
                <a:spcPts val="300"/>
              </a:spcAft>
              <a:buFont typeface="Arial" pitchFamily="34" charset="0"/>
              <a:buChar char="–"/>
              <a:defRPr sz="14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spcBef>
                <a:spcPts val="300"/>
              </a:spcBef>
              <a:spcAft>
                <a:spcPts val="300"/>
              </a:spcAft>
              <a:buFont typeface="Arial" pitchFamily="34" charset="0"/>
              <a:buChar char="»"/>
              <a:defRPr sz="14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pitchFamily="34" charset="0"/>
              <a:buNone/>
            </a:pPr>
            <a:r>
              <a:rPr lang="en-ZA" sz="2400" b="1" dirty="0"/>
              <a:t>CHANGES</a:t>
            </a:r>
            <a:endParaRPr lang="en-ZA" sz="2400" b="1" dirty="0">
              <a:solidFill>
                <a:srgbClr val="FF0000"/>
              </a:solidFill>
            </a:endParaRPr>
          </a:p>
          <a:p>
            <a:r>
              <a:rPr lang="en-ZA" sz="1800" dirty="0"/>
              <a:t>All HIV positive patients are eligible for ART, irrespective of CD4 count or WHO stage.</a:t>
            </a:r>
          </a:p>
          <a:p>
            <a:r>
              <a:rPr lang="en-GB" sz="1800" dirty="0"/>
              <a:t>ART may be started on the same day if the patient has no clinical contraindication, and patient is willing to start.</a:t>
            </a:r>
          </a:p>
          <a:p>
            <a:r>
              <a:rPr lang="en-GB" sz="1800" dirty="0"/>
              <a:t>Delay initiation in patients with  cryptococcal meningitis or TB meningitis</a:t>
            </a:r>
          </a:p>
          <a:p>
            <a:endParaRPr lang="en-ZA" dirty="0"/>
          </a:p>
          <a:p>
            <a:endParaRPr lang="en-ZA" dirty="0"/>
          </a:p>
          <a:p>
            <a:endParaRPr lang="en-ZA" dirty="0"/>
          </a:p>
        </p:txBody>
      </p:sp>
      <p:sp>
        <p:nvSpPr>
          <p:cNvPr id="10" name="Content Placeholder 1"/>
          <p:cNvSpPr txBox="1">
            <a:spLocks/>
          </p:cNvSpPr>
          <p:nvPr/>
        </p:nvSpPr>
        <p:spPr>
          <a:xfrm>
            <a:off x="5220072" y="2852936"/>
            <a:ext cx="3737778" cy="2938265"/>
          </a:xfrm>
          <a:prstGeom prst="rect">
            <a:avLst/>
          </a:prstGeom>
          <a:ln>
            <a:solidFill>
              <a:schemeClr val="tx1"/>
            </a:solidFill>
          </a:ln>
        </p:spPr>
        <p:txBody>
          <a:bodyPr/>
          <a:lstStyle>
            <a:lvl1pPr marL="342900" indent="-342900" algn="l" defTabSz="914400" rtl="0" eaLnBrk="1" latinLnBrk="0" hangingPunct="1">
              <a:spcBef>
                <a:spcPts val="300"/>
              </a:spcBef>
              <a:spcAft>
                <a:spcPts val="300"/>
              </a:spcAft>
              <a:buFont typeface="Arial" pitchFamily="34" charset="0"/>
              <a:buChar char="•"/>
              <a:defRPr sz="2000" kern="1200">
                <a:solidFill>
                  <a:schemeClr val="tx1"/>
                </a:solidFill>
                <a:latin typeface="Arial" panose="020B0604020202020204" pitchFamily="34" charset="0"/>
                <a:ea typeface="+mn-ea"/>
                <a:cs typeface="Arial" panose="020B0604020202020204" pitchFamily="34" charset="0"/>
              </a:defRPr>
            </a:lvl1pPr>
            <a:lvl2pPr marL="742950" indent="-285750" algn="l" defTabSz="914400" rtl="0" eaLnBrk="1" latinLnBrk="0" hangingPunct="1">
              <a:spcBef>
                <a:spcPts val="300"/>
              </a:spcBef>
              <a:spcAft>
                <a:spcPts val="300"/>
              </a:spcAft>
              <a:buFont typeface="Arial" pitchFamily="34" charset="0"/>
              <a:buChar char="–"/>
              <a:defRPr sz="18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spcBef>
                <a:spcPts val="300"/>
              </a:spcBef>
              <a:spcAft>
                <a:spcPts val="300"/>
              </a:spcAft>
              <a:buFont typeface="Arial" pitchFamily="34" charset="0"/>
              <a:buChar char="•"/>
              <a:defRPr sz="16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spcBef>
                <a:spcPts val="300"/>
              </a:spcBef>
              <a:spcAft>
                <a:spcPts val="300"/>
              </a:spcAft>
              <a:buFont typeface="Arial" pitchFamily="34" charset="0"/>
              <a:buChar char="–"/>
              <a:defRPr sz="14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spcBef>
                <a:spcPts val="300"/>
              </a:spcBef>
              <a:spcAft>
                <a:spcPts val="300"/>
              </a:spcAft>
              <a:buFont typeface="Arial" pitchFamily="34" charset="0"/>
              <a:buChar char="»"/>
              <a:defRPr sz="14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spcBef>
                <a:spcPts val="0"/>
              </a:spcBef>
              <a:spcAft>
                <a:spcPts val="0"/>
              </a:spcAft>
              <a:buFont typeface="Arial" pitchFamily="34" charset="0"/>
              <a:buNone/>
            </a:pPr>
            <a:r>
              <a:rPr lang="en-ZA" sz="2400" b="1" dirty="0"/>
              <a:t>REASON</a:t>
            </a:r>
          </a:p>
          <a:p>
            <a:pPr>
              <a:spcBef>
                <a:spcPts val="0"/>
              </a:spcBef>
              <a:spcAft>
                <a:spcPts val="0"/>
              </a:spcAft>
            </a:pPr>
            <a:r>
              <a:rPr lang="en-ZA" dirty="0"/>
              <a:t>RCTs and observational data show benefit of ART irrespective of CD4 count</a:t>
            </a:r>
          </a:p>
          <a:p>
            <a:pPr>
              <a:spcBef>
                <a:spcPts val="0"/>
              </a:spcBef>
              <a:spcAft>
                <a:spcPts val="0"/>
              </a:spcAft>
            </a:pPr>
            <a:r>
              <a:rPr lang="en-ZA" dirty="0"/>
              <a:t>Increased risk of death with immediate ART initiation in patients with cryptococcal/ TB meningitis </a:t>
            </a:r>
          </a:p>
          <a:p>
            <a:pPr marL="0" indent="0">
              <a:spcBef>
                <a:spcPts val="0"/>
              </a:spcBef>
              <a:spcAft>
                <a:spcPts val="0"/>
              </a:spcAft>
              <a:buNone/>
            </a:pPr>
            <a:endParaRPr lang="en-ZA"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3779912" y="6137920"/>
            <a:ext cx="4752528" cy="720080"/>
          </a:xfrm>
          <a:prstGeom prst="rect">
            <a:avLst/>
          </a:prstGeom>
        </p:spPr>
        <p:txBody>
          <a:bodyPr/>
          <a:lstStyle/>
          <a:p>
            <a:pPr algn="r"/>
            <a:fld id="{5089A6F4-C686-4AD7-AFD3-6E1B5BAC13BA}" type="slidenum">
              <a:rPr lang="en-ZA" sz="1200" smtClean="0">
                <a:latin typeface="Arial" pitchFamily="34" charset="0"/>
                <a:cs typeface="Arial" pitchFamily="34" charset="0"/>
              </a:rPr>
              <a:pPr algn="r"/>
              <a:t>4</a:t>
            </a:fld>
            <a:r>
              <a:rPr lang="en-ZA" sz="1200" dirty="0" smtClean="0">
                <a:latin typeface="Arial" pitchFamily="34" charset="0"/>
                <a:cs typeface="Arial" pitchFamily="34" charset="0"/>
              </a:rPr>
              <a:t> </a:t>
            </a:r>
            <a:endParaRPr lang="en-ZA" sz="1200" dirty="0">
              <a:latin typeface="Arial" pitchFamily="34" charset="0"/>
              <a:cs typeface="Arial" pitchFamily="34" charset="0"/>
            </a:endParaRPr>
          </a:p>
        </p:txBody>
      </p:sp>
      <p:sp>
        <p:nvSpPr>
          <p:cNvPr id="4" name="Rectangle 2"/>
          <p:cNvSpPr txBox="1">
            <a:spLocks noChangeArrowheads="1"/>
          </p:cNvSpPr>
          <p:nvPr/>
        </p:nvSpPr>
        <p:spPr>
          <a:xfrm>
            <a:off x="251520" y="-232488"/>
            <a:ext cx="5562600" cy="990600"/>
          </a:xfrm>
          <a:prstGeom prst="rect">
            <a:avLst/>
          </a:prstGeom>
        </p:spPr>
        <p:txBody>
          <a:bodyPr tIns="45720" rIns="91440" bIns="45720" anchor="b">
            <a:normAutofit/>
          </a:bodyPr>
          <a:lstStyle/>
          <a:p>
            <a:pPr lvl="0" defTabSz="457200">
              <a:spcBef>
                <a:spcPct val="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GB" sz="2800" b="1" dirty="0">
                <a:solidFill>
                  <a:schemeClr val="bg1"/>
                </a:solidFill>
                <a:latin typeface="Arial" pitchFamily="34" charset="0"/>
                <a:ea typeface="+mj-ea"/>
                <a:cs typeface="Arial" pitchFamily="34" charset="0"/>
              </a:rPr>
              <a:t>HIV </a:t>
            </a:r>
            <a:r>
              <a:rPr lang="en-GB" sz="2800" b="1" dirty="0" smtClean="0">
                <a:solidFill>
                  <a:schemeClr val="bg1"/>
                </a:solidFill>
                <a:latin typeface="Arial" pitchFamily="34" charset="0"/>
                <a:ea typeface="+mj-ea"/>
                <a:cs typeface="Arial" pitchFamily="34" charset="0"/>
              </a:rPr>
              <a:t>infection </a:t>
            </a:r>
            <a:r>
              <a:rPr lang="en-GB" sz="2800" b="1" dirty="0">
                <a:solidFill>
                  <a:schemeClr val="bg1"/>
                </a:solidFill>
                <a:latin typeface="Arial" pitchFamily="34" charset="0"/>
                <a:ea typeface="+mj-ea"/>
                <a:cs typeface="Arial" pitchFamily="34" charset="0"/>
              </a:rPr>
              <a:t>in </a:t>
            </a:r>
            <a:r>
              <a:rPr lang="en-GB" sz="2800" b="1" dirty="0" smtClean="0">
                <a:solidFill>
                  <a:schemeClr val="bg1"/>
                </a:solidFill>
                <a:latin typeface="Arial" pitchFamily="34" charset="0"/>
                <a:ea typeface="+mj-ea"/>
                <a:cs typeface="Arial" pitchFamily="34" charset="0"/>
              </a:rPr>
              <a:t>adults</a:t>
            </a:r>
            <a:endParaRPr kumimoji="0" lang="en-GB" sz="2800" b="1" i="0" u="none" strike="noStrike" kern="1200" cap="none" spc="0" normalizeH="0" baseline="0" noProof="0" dirty="0" smtClean="0">
              <a:ln>
                <a:noFill/>
              </a:ln>
              <a:solidFill>
                <a:schemeClr val="bg1"/>
              </a:solidFill>
              <a:uLnTx/>
              <a:uFillTx/>
              <a:latin typeface="Arial" pitchFamily="34" charset="0"/>
              <a:ea typeface="+mj-ea"/>
              <a:cs typeface="Arial" pitchFamily="34" charset="0"/>
            </a:endParaRPr>
          </a:p>
        </p:txBody>
      </p:sp>
      <p:sp>
        <p:nvSpPr>
          <p:cNvPr id="5" name="Content Placeholder 1"/>
          <p:cNvSpPr txBox="1">
            <a:spLocks/>
          </p:cNvSpPr>
          <p:nvPr/>
        </p:nvSpPr>
        <p:spPr>
          <a:xfrm>
            <a:off x="107504" y="1229759"/>
            <a:ext cx="5400600" cy="883038"/>
          </a:xfrm>
          <a:prstGeom prst="rect">
            <a:avLst/>
          </a:prstGeom>
          <a:ln>
            <a:solidFill>
              <a:schemeClr val="tx1"/>
            </a:solidFill>
          </a:ln>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pitchFamily="34" charset="0"/>
              <a:buNone/>
            </a:pPr>
            <a:r>
              <a:rPr lang="en-ZA" sz="2400" b="1" dirty="0" smtClean="0">
                <a:latin typeface="Arial" panose="020B0604020202020204" pitchFamily="34" charset="0"/>
                <a:cs typeface="Arial" panose="020B0604020202020204" pitchFamily="34" charset="0"/>
              </a:rPr>
              <a:t>DESCRIPTION</a:t>
            </a:r>
          </a:p>
          <a:p>
            <a:r>
              <a:rPr lang="en-ZA" sz="2000" dirty="0" smtClean="0">
                <a:solidFill>
                  <a:prstClr val="black"/>
                </a:solidFill>
                <a:latin typeface="Arial" panose="020B0604020202020204" pitchFamily="34" charset="0"/>
                <a:cs typeface="Arial" panose="020B0604020202020204" pitchFamily="34" charset="0"/>
              </a:rPr>
              <a:t>Isoniazid Preventive Therapy (IPT)</a:t>
            </a:r>
            <a:endParaRPr lang="en-ZA" sz="2000" dirty="0">
              <a:solidFill>
                <a:prstClr val="black"/>
              </a:solidFill>
              <a:latin typeface="Arial" panose="020B0604020202020204" pitchFamily="34" charset="0"/>
              <a:cs typeface="Arial" panose="020B0604020202020204" pitchFamily="34" charset="0"/>
            </a:endParaRPr>
          </a:p>
        </p:txBody>
      </p:sp>
      <p:pic>
        <p:nvPicPr>
          <p:cNvPr id="6" name="Picture 5" descr="Image result for Isoniazid prevention therapy">
            <a:extLst>
              <a:ext uri="{FF2B5EF4-FFF2-40B4-BE49-F238E27FC236}">
                <a16:creationId xmlns:a16="http://schemas.microsoft.com/office/drawing/2014/main" id="{B24BBF56-FAA1-48A6-9B67-9F64A2B0C03F}"/>
              </a:ext>
            </a:extLst>
          </p:cNvPr>
          <p:cNvPicPr/>
          <p:nvPr/>
        </p:nvPicPr>
        <p:blipFill>
          <a:blip r:embed="rId2">
            <a:extLst>
              <a:ext uri="{28A0092B-C50C-407E-A947-70E740481C1C}">
                <a14:useLocalDpi xmlns:a14="http://schemas.microsoft.com/office/drawing/2010/main" val="0"/>
              </a:ext>
            </a:extLst>
          </a:blip>
          <a:srcRect/>
          <a:stretch>
            <a:fillRect/>
          </a:stretch>
        </p:blipFill>
        <p:spPr bwMode="auto">
          <a:xfrm>
            <a:off x="6156176" y="1229758"/>
            <a:ext cx="2160240" cy="1143000"/>
          </a:xfrm>
          <a:prstGeom prst="rect">
            <a:avLst/>
          </a:prstGeom>
          <a:noFill/>
          <a:ln>
            <a:noFill/>
          </a:ln>
        </p:spPr>
      </p:pic>
      <p:sp>
        <p:nvSpPr>
          <p:cNvPr id="7" name="Content Placeholder 1"/>
          <p:cNvSpPr txBox="1">
            <a:spLocks/>
          </p:cNvSpPr>
          <p:nvPr/>
        </p:nvSpPr>
        <p:spPr>
          <a:xfrm>
            <a:off x="107504" y="2276872"/>
            <a:ext cx="5040559" cy="3312369"/>
          </a:xfrm>
          <a:prstGeom prst="rect">
            <a:avLst/>
          </a:prstGeom>
          <a:ln>
            <a:solidFill>
              <a:schemeClr val="tx1"/>
            </a:solidFill>
          </a:ln>
        </p:spPr>
        <p:txBody>
          <a:bodyPr/>
          <a:lstStyle>
            <a:lvl1pPr marL="342900" indent="-342900" algn="l" defTabSz="914400" rtl="0" eaLnBrk="1" latinLnBrk="0" hangingPunct="1">
              <a:spcBef>
                <a:spcPts val="300"/>
              </a:spcBef>
              <a:spcAft>
                <a:spcPts val="300"/>
              </a:spcAft>
              <a:buFont typeface="Arial" pitchFamily="34" charset="0"/>
              <a:buChar char="•"/>
              <a:defRPr sz="2000" kern="1200">
                <a:solidFill>
                  <a:schemeClr val="tx1"/>
                </a:solidFill>
                <a:latin typeface="Arial" panose="020B0604020202020204" pitchFamily="34" charset="0"/>
                <a:ea typeface="+mn-ea"/>
                <a:cs typeface="Arial" panose="020B0604020202020204" pitchFamily="34" charset="0"/>
              </a:defRPr>
            </a:lvl1pPr>
            <a:lvl2pPr marL="742950" indent="-285750" algn="l" defTabSz="914400" rtl="0" eaLnBrk="1" latinLnBrk="0" hangingPunct="1">
              <a:spcBef>
                <a:spcPts val="300"/>
              </a:spcBef>
              <a:spcAft>
                <a:spcPts val="300"/>
              </a:spcAft>
              <a:buFont typeface="Arial" pitchFamily="34" charset="0"/>
              <a:buChar char="–"/>
              <a:defRPr sz="18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spcBef>
                <a:spcPts val="300"/>
              </a:spcBef>
              <a:spcAft>
                <a:spcPts val="300"/>
              </a:spcAft>
              <a:buFont typeface="Arial" pitchFamily="34" charset="0"/>
              <a:buChar char="•"/>
              <a:defRPr sz="16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spcBef>
                <a:spcPts val="300"/>
              </a:spcBef>
              <a:spcAft>
                <a:spcPts val="300"/>
              </a:spcAft>
              <a:buFont typeface="Arial" pitchFamily="34" charset="0"/>
              <a:buChar char="–"/>
              <a:defRPr sz="14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spcBef>
                <a:spcPts val="300"/>
              </a:spcBef>
              <a:spcAft>
                <a:spcPts val="300"/>
              </a:spcAft>
              <a:buFont typeface="Arial" pitchFamily="34" charset="0"/>
              <a:buChar char="»"/>
              <a:defRPr sz="14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pitchFamily="34" charset="0"/>
              <a:buNone/>
            </a:pPr>
            <a:r>
              <a:rPr lang="en-ZA" sz="2400" b="1" dirty="0"/>
              <a:t>CHANGES</a:t>
            </a:r>
            <a:endParaRPr lang="en-ZA" sz="2400" b="1" dirty="0">
              <a:solidFill>
                <a:srgbClr val="FF0000"/>
              </a:solidFill>
            </a:endParaRPr>
          </a:p>
          <a:p>
            <a:pPr>
              <a:spcBef>
                <a:spcPts val="0"/>
              </a:spcBef>
              <a:spcAft>
                <a:spcPts val="0"/>
              </a:spcAft>
            </a:pPr>
            <a:r>
              <a:rPr lang="en-ZA" sz="1900" dirty="0"/>
              <a:t>O</a:t>
            </a:r>
            <a:r>
              <a:rPr lang="en-ZA" sz="1900" dirty="0" smtClean="0"/>
              <a:t>nce </a:t>
            </a:r>
            <a:r>
              <a:rPr lang="en-ZA" sz="1900" dirty="0"/>
              <a:t>active TB has been excluded, </a:t>
            </a:r>
            <a:r>
              <a:rPr lang="en-ZA" sz="1900" dirty="0" smtClean="0"/>
              <a:t>duration </a:t>
            </a:r>
            <a:r>
              <a:rPr lang="en-ZA" sz="1900" dirty="0"/>
              <a:t>of </a:t>
            </a:r>
            <a:r>
              <a:rPr lang="en-ZA" sz="1900" dirty="0" smtClean="0"/>
              <a:t>IPT amended </a:t>
            </a:r>
            <a:r>
              <a:rPr lang="en-ZA" sz="1900" dirty="0"/>
              <a:t>to 12 months for </a:t>
            </a:r>
            <a:r>
              <a:rPr lang="en-ZA" sz="1900" dirty="0" smtClean="0"/>
              <a:t>ALL.</a:t>
            </a:r>
            <a:endParaRPr lang="en-ZA" sz="1900" dirty="0"/>
          </a:p>
          <a:p>
            <a:pPr>
              <a:spcBef>
                <a:spcPts val="0"/>
              </a:spcBef>
              <a:spcAft>
                <a:spcPts val="0"/>
              </a:spcAft>
            </a:pPr>
            <a:r>
              <a:rPr lang="en-ZA" sz="1900" dirty="0" smtClean="0"/>
              <a:t>Except pregnant women:</a:t>
            </a:r>
            <a:endParaRPr lang="en-ZA" sz="1900" dirty="0"/>
          </a:p>
          <a:p>
            <a:pPr lvl="1">
              <a:spcBef>
                <a:spcPts val="0"/>
              </a:spcBef>
              <a:spcAft>
                <a:spcPts val="0"/>
              </a:spcAft>
              <a:buFont typeface="Courier New" panose="02070309020205020404" pitchFamily="49" charset="0"/>
              <a:buChar char="o"/>
            </a:pPr>
            <a:r>
              <a:rPr lang="en-ZA" dirty="0"/>
              <a:t>If </a:t>
            </a:r>
            <a:r>
              <a:rPr lang="en-ZA" dirty="0" smtClean="0"/>
              <a:t>CD4 ≥ 100cells/</a:t>
            </a:r>
            <a:r>
              <a:rPr lang="en-ZA" dirty="0" err="1" smtClean="0"/>
              <a:t>microl</a:t>
            </a:r>
            <a:r>
              <a:rPr lang="en-ZA" dirty="0"/>
              <a:t>: IPT deferred until after delivery</a:t>
            </a:r>
          </a:p>
          <a:p>
            <a:pPr lvl="1">
              <a:spcBef>
                <a:spcPts val="0"/>
              </a:spcBef>
              <a:spcAft>
                <a:spcPts val="0"/>
              </a:spcAft>
              <a:buFont typeface="Courier New" panose="02070309020205020404" pitchFamily="49" charset="0"/>
              <a:buChar char="o"/>
            </a:pPr>
            <a:r>
              <a:rPr lang="en-ZA" dirty="0"/>
              <a:t>If </a:t>
            </a:r>
            <a:r>
              <a:rPr lang="en-ZA" dirty="0" smtClean="0"/>
              <a:t>CD4 &lt; 100 </a:t>
            </a:r>
            <a:r>
              <a:rPr lang="en-ZA" dirty="0"/>
              <a:t>cells/</a:t>
            </a:r>
            <a:r>
              <a:rPr lang="en-ZA" dirty="0" err="1"/>
              <a:t>microl</a:t>
            </a:r>
            <a:r>
              <a:rPr lang="en-ZA" dirty="0"/>
              <a:t>: active TB excluded with symptom screen, </a:t>
            </a:r>
            <a:r>
              <a:rPr lang="en-ZA" dirty="0" smtClean="0"/>
              <a:t>then give IPT</a:t>
            </a:r>
            <a:endParaRPr lang="en-ZA" dirty="0"/>
          </a:p>
          <a:p>
            <a:endParaRPr lang="en-ZA" dirty="0"/>
          </a:p>
          <a:p>
            <a:endParaRPr lang="en-ZA" dirty="0"/>
          </a:p>
          <a:p>
            <a:endParaRPr lang="en-ZA" dirty="0"/>
          </a:p>
        </p:txBody>
      </p:sp>
      <p:sp>
        <p:nvSpPr>
          <p:cNvPr id="8" name="Content Placeholder 1"/>
          <p:cNvSpPr txBox="1">
            <a:spLocks/>
          </p:cNvSpPr>
          <p:nvPr/>
        </p:nvSpPr>
        <p:spPr>
          <a:xfrm>
            <a:off x="5292080" y="2584445"/>
            <a:ext cx="3665770" cy="3004796"/>
          </a:xfrm>
          <a:prstGeom prst="rect">
            <a:avLst/>
          </a:prstGeom>
          <a:ln>
            <a:solidFill>
              <a:schemeClr val="tx1"/>
            </a:solidFill>
          </a:ln>
        </p:spPr>
        <p:txBody>
          <a:bodyPr/>
          <a:lstStyle>
            <a:lvl1pPr marL="342900" indent="-342900" algn="l" defTabSz="914400" rtl="0" eaLnBrk="1" latinLnBrk="0" hangingPunct="1">
              <a:spcBef>
                <a:spcPts val="300"/>
              </a:spcBef>
              <a:spcAft>
                <a:spcPts val="300"/>
              </a:spcAft>
              <a:buFont typeface="Arial" pitchFamily="34" charset="0"/>
              <a:buChar char="•"/>
              <a:defRPr sz="2000" kern="1200">
                <a:solidFill>
                  <a:schemeClr val="tx1"/>
                </a:solidFill>
                <a:latin typeface="Arial" panose="020B0604020202020204" pitchFamily="34" charset="0"/>
                <a:ea typeface="+mn-ea"/>
                <a:cs typeface="Arial" panose="020B0604020202020204" pitchFamily="34" charset="0"/>
              </a:defRPr>
            </a:lvl1pPr>
            <a:lvl2pPr marL="742950" indent="-285750" algn="l" defTabSz="914400" rtl="0" eaLnBrk="1" latinLnBrk="0" hangingPunct="1">
              <a:spcBef>
                <a:spcPts val="300"/>
              </a:spcBef>
              <a:spcAft>
                <a:spcPts val="300"/>
              </a:spcAft>
              <a:buFont typeface="Arial" pitchFamily="34" charset="0"/>
              <a:buChar char="–"/>
              <a:defRPr sz="18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spcBef>
                <a:spcPts val="300"/>
              </a:spcBef>
              <a:spcAft>
                <a:spcPts val="300"/>
              </a:spcAft>
              <a:buFont typeface="Arial" pitchFamily="34" charset="0"/>
              <a:buChar char="•"/>
              <a:defRPr sz="16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spcBef>
                <a:spcPts val="300"/>
              </a:spcBef>
              <a:spcAft>
                <a:spcPts val="300"/>
              </a:spcAft>
              <a:buFont typeface="Arial" pitchFamily="34" charset="0"/>
              <a:buChar char="–"/>
              <a:defRPr sz="14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spcBef>
                <a:spcPts val="300"/>
              </a:spcBef>
              <a:spcAft>
                <a:spcPts val="300"/>
              </a:spcAft>
              <a:buFont typeface="Arial" pitchFamily="34" charset="0"/>
              <a:buChar char="»"/>
              <a:defRPr sz="14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spcBef>
                <a:spcPts val="0"/>
              </a:spcBef>
              <a:spcAft>
                <a:spcPts val="0"/>
              </a:spcAft>
              <a:buFont typeface="Arial" pitchFamily="34" charset="0"/>
              <a:buNone/>
            </a:pPr>
            <a:r>
              <a:rPr lang="en-ZA" sz="2400" b="1" dirty="0"/>
              <a:t>REASON</a:t>
            </a:r>
          </a:p>
          <a:p>
            <a:pPr>
              <a:spcBef>
                <a:spcPts val="0"/>
              </a:spcBef>
              <a:spcAft>
                <a:spcPts val="0"/>
              </a:spcAft>
            </a:pPr>
            <a:r>
              <a:rPr lang="en-ZA" dirty="0"/>
              <a:t>IPT for 12 months in patients initiating ART, without the need for a TST is based on data from a randomised controlled trial </a:t>
            </a:r>
          </a:p>
          <a:p>
            <a:pPr>
              <a:spcBef>
                <a:spcPts val="0"/>
              </a:spcBef>
              <a:spcAft>
                <a:spcPts val="0"/>
              </a:spcAft>
            </a:pPr>
            <a:r>
              <a:rPr lang="en-ZA" dirty="0"/>
              <a:t>Evidence of adverse </a:t>
            </a:r>
            <a:r>
              <a:rPr lang="en-ZA" dirty="0" err="1"/>
              <a:t>fetal</a:t>
            </a:r>
            <a:r>
              <a:rPr lang="en-ZA" dirty="0"/>
              <a:t> outcomes with intrapartum INH exposure from a RCT.</a:t>
            </a: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3779912" y="6137920"/>
            <a:ext cx="4752528" cy="720080"/>
          </a:xfrm>
          <a:prstGeom prst="rect">
            <a:avLst/>
          </a:prstGeom>
        </p:spPr>
        <p:txBody>
          <a:bodyPr/>
          <a:lstStyle/>
          <a:p>
            <a:pPr algn="r"/>
            <a:fld id="{5089A6F4-C686-4AD7-AFD3-6E1B5BAC13BA}" type="slidenum">
              <a:rPr lang="en-ZA" sz="1200" smtClean="0">
                <a:latin typeface="Arial" pitchFamily="34" charset="0"/>
                <a:cs typeface="Arial" pitchFamily="34" charset="0"/>
              </a:rPr>
              <a:pPr algn="r"/>
              <a:t>5</a:t>
            </a:fld>
            <a:r>
              <a:rPr lang="en-ZA" sz="1200" dirty="0" smtClean="0">
                <a:latin typeface="Arial" pitchFamily="34" charset="0"/>
                <a:cs typeface="Arial" pitchFamily="34" charset="0"/>
              </a:rPr>
              <a:t> </a:t>
            </a:r>
            <a:endParaRPr lang="en-ZA" sz="1200" dirty="0">
              <a:latin typeface="Arial" pitchFamily="34" charset="0"/>
              <a:cs typeface="Arial" pitchFamily="34" charset="0"/>
            </a:endParaRPr>
          </a:p>
        </p:txBody>
      </p:sp>
      <p:sp>
        <p:nvSpPr>
          <p:cNvPr id="4" name="Rectangle 2"/>
          <p:cNvSpPr txBox="1">
            <a:spLocks noChangeArrowheads="1"/>
          </p:cNvSpPr>
          <p:nvPr/>
        </p:nvSpPr>
        <p:spPr>
          <a:xfrm>
            <a:off x="642910" y="-71462"/>
            <a:ext cx="5562600" cy="990600"/>
          </a:xfrm>
          <a:prstGeom prst="rect">
            <a:avLst/>
          </a:prstGeom>
        </p:spPr>
        <p:txBody>
          <a:bodyPr tIns="45720" rIns="91440" bIns="45720" anchor="b">
            <a:normAutofit/>
          </a:bodyPr>
          <a:lstStyle/>
          <a:p>
            <a:pPr lvl="0" defTabSz="457200">
              <a:spcBef>
                <a:spcPct val="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GB" sz="2800" b="1" dirty="0">
                <a:solidFill>
                  <a:schemeClr val="bg1"/>
                </a:solidFill>
                <a:latin typeface="Arial" pitchFamily="34" charset="0"/>
                <a:ea typeface="+mj-ea"/>
                <a:cs typeface="Arial" pitchFamily="34" charset="0"/>
              </a:rPr>
              <a:t>HIV </a:t>
            </a:r>
            <a:r>
              <a:rPr lang="en-GB" sz="2800" b="1" dirty="0" smtClean="0">
                <a:solidFill>
                  <a:schemeClr val="bg1"/>
                </a:solidFill>
                <a:latin typeface="Arial" pitchFamily="34" charset="0"/>
                <a:ea typeface="+mj-ea"/>
                <a:cs typeface="Arial" pitchFamily="34" charset="0"/>
              </a:rPr>
              <a:t>infection </a:t>
            </a:r>
            <a:r>
              <a:rPr lang="en-GB" sz="2800" b="1" dirty="0">
                <a:solidFill>
                  <a:schemeClr val="bg1"/>
                </a:solidFill>
                <a:latin typeface="Arial" pitchFamily="34" charset="0"/>
                <a:ea typeface="+mj-ea"/>
                <a:cs typeface="Arial" pitchFamily="34" charset="0"/>
              </a:rPr>
              <a:t>in </a:t>
            </a:r>
            <a:r>
              <a:rPr lang="en-GB" sz="2800" b="1" dirty="0" smtClean="0">
                <a:solidFill>
                  <a:schemeClr val="bg1"/>
                </a:solidFill>
                <a:latin typeface="Arial" pitchFamily="34" charset="0"/>
                <a:ea typeface="+mj-ea"/>
                <a:cs typeface="Arial" pitchFamily="34" charset="0"/>
              </a:rPr>
              <a:t>children</a:t>
            </a:r>
            <a:endParaRPr kumimoji="0" lang="en-GB" sz="2800" b="1" i="0" u="none" strike="noStrike" kern="1200" cap="none" spc="0" normalizeH="0" baseline="0" noProof="0" dirty="0" smtClean="0">
              <a:ln>
                <a:noFill/>
              </a:ln>
              <a:solidFill>
                <a:schemeClr val="bg1"/>
              </a:solidFill>
              <a:uLnTx/>
              <a:uFillTx/>
              <a:latin typeface="Arial" pitchFamily="34" charset="0"/>
              <a:ea typeface="+mj-ea"/>
              <a:cs typeface="Arial" pitchFamily="34" charset="0"/>
            </a:endParaRPr>
          </a:p>
        </p:txBody>
      </p:sp>
      <p:sp>
        <p:nvSpPr>
          <p:cNvPr id="5" name="Content Placeholder 1"/>
          <p:cNvSpPr txBox="1">
            <a:spLocks/>
          </p:cNvSpPr>
          <p:nvPr/>
        </p:nvSpPr>
        <p:spPr>
          <a:xfrm>
            <a:off x="251521" y="1473850"/>
            <a:ext cx="5832648" cy="960357"/>
          </a:xfrm>
          <a:prstGeom prst="rect">
            <a:avLst/>
          </a:prstGeom>
          <a:ln>
            <a:solidFill>
              <a:schemeClr val="tx1"/>
            </a:solidFill>
          </a:ln>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pitchFamily="34" charset="0"/>
              <a:buNone/>
            </a:pPr>
            <a:r>
              <a:rPr lang="en-ZA" sz="2400" b="1" dirty="0" smtClean="0">
                <a:latin typeface="Arial" panose="020B0604020202020204" pitchFamily="34" charset="0"/>
                <a:cs typeface="Arial" panose="020B0604020202020204" pitchFamily="34" charset="0"/>
              </a:rPr>
              <a:t>DESCRIPTION</a:t>
            </a:r>
          </a:p>
          <a:p>
            <a:r>
              <a:rPr lang="en-ZA" sz="2400" dirty="0" smtClean="0">
                <a:latin typeface="Arial" panose="020B0604020202020204" pitchFamily="34" charset="0"/>
                <a:cs typeface="Arial" panose="020B0604020202020204" pitchFamily="34" charset="0"/>
              </a:rPr>
              <a:t>Management of HIV Infected Children</a:t>
            </a:r>
            <a:endParaRPr lang="en-ZA" sz="2400" dirty="0">
              <a:latin typeface="Arial" panose="020B0604020202020204" pitchFamily="34" charset="0"/>
              <a:cs typeface="Arial" panose="020B0604020202020204" pitchFamily="34" charset="0"/>
            </a:endParaRPr>
          </a:p>
        </p:txBody>
      </p:sp>
      <p:pic>
        <p:nvPicPr>
          <p:cNvPr id="6" name="Picture 5" descr="Image result for HIV INFECTION">
            <a:extLst>
              <a:ext uri="{FF2B5EF4-FFF2-40B4-BE49-F238E27FC236}">
                <a16:creationId xmlns:a16="http://schemas.microsoft.com/office/drawing/2014/main" id="{1BEC5A24-2347-426F-92CA-853514FE116D}"/>
              </a:ext>
            </a:extLst>
          </p:cNvPr>
          <p:cNvPicPr/>
          <p:nvPr/>
        </p:nvPicPr>
        <p:blipFill>
          <a:blip r:embed="rId2">
            <a:extLst>
              <a:ext uri="{28A0092B-C50C-407E-A947-70E740481C1C}">
                <a14:useLocalDpi xmlns:a14="http://schemas.microsoft.com/office/drawing/2010/main" val="0"/>
              </a:ext>
            </a:extLst>
          </a:blip>
          <a:srcRect/>
          <a:stretch>
            <a:fillRect/>
          </a:stretch>
        </p:blipFill>
        <p:spPr bwMode="auto">
          <a:xfrm>
            <a:off x="6300192" y="1220232"/>
            <a:ext cx="2386608" cy="1776719"/>
          </a:xfrm>
          <a:prstGeom prst="rect">
            <a:avLst/>
          </a:prstGeom>
          <a:noFill/>
          <a:ln>
            <a:noFill/>
          </a:ln>
        </p:spPr>
      </p:pic>
      <p:sp>
        <p:nvSpPr>
          <p:cNvPr id="7" name="Content Placeholder 1"/>
          <p:cNvSpPr txBox="1">
            <a:spLocks/>
          </p:cNvSpPr>
          <p:nvPr/>
        </p:nvSpPr>
        <p:spPr>
          <a:xfrm>
            <a:off x="251521" y="2780927"/>
            <a:ext cx="4248472" cy="2664297"/>
          </a:xfrm>
          <a:prstGeom prst="rect">
            <a:avLst/>
          </a:prstGeom>
          <a:ln>
            <a:solidFill>
              <a:schemeClr val="tx1"/>
            </a:solidFill>
          </a:ln>
        </p:spPr>
        <p:txBody>
          <a:bodyPr/>
          <a:lstStyle>
            <a:lvl1pPr marL="342900" indent="-342900" algn="l" defTabSz="914400" rtl="0" eaLnBrk="1" latinLnBrk="0" hangingPunct="1">
              <a:spcBef>
                <a:spcPts val="300"/>
              </a:spcBef>
              <a:spcAft>
                <a:spcPts val="300"/>
              </a:spcAft>
              <a:buFont typeface="Arial" pitchFamily="34" charset="0"/>
              <a:buChar char="•"/>
              <a:defRPr sz="2000" kern="1200">
                <a:solidFill>
                  <a:schemeClr val="tx1"/>
                </a:solidFill>
                <a:latin typeface="Arial" panose="020B0604020202020204" pitchFamily="34" charset="0"/>
                <a:ea typeface="+mn-ea"/>
                <a:cs typeface="Arial" panose="020B0604020202020204" pitchFamily="34" charset="0"/>
              </a:defRPr>
            </a:lvl1pPr>
            <a:lvl2pPr marL="742950" indent="-285750" algn="l" defTabSz="914400" rtl="0" eaLnBrk="1" latinLnBrk="0" hangingPunct="1">
              <a:spcBef>
                <a:spcPts val="300"/>
              </a:spcBef>
              <a:spcAft>
                <a:spcPts val="300"/>
              </a:spcAft>
              <a:buFont typeface="Arial" pitchFamily="34" charset="0"/>
              <a:buChar char="–"/>
              <a:defRPr sz="18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spcBef>
                <a:spcPts val="300"/>
              </a:spcBef>
              <a:spcAft>
                <a:spcPts val="300"/>
              </a:spcAft>
              <a:buFont typeface="Arial" pitchFamily="34" charset="0"/>
              <a:buChar char="•"/>
              <a:defRPr sz="16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spcBef>
                <a:spcPts val="300"/>
              </a:spcBef>
              <a:spcAft>
                <a:spcPts val="300"/>
              </a:spcAft>
              <a:buFont typeface="Arial" pitchFamily="34" charset="0"/>
              <a:buChar char="–"/>
              <a:defRPr sz="14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spcBef>
                <a:spcPts val="300"/>
              </a:spcBef>
              <a:spcAft>
                <a:spcPts val="300"/>
              </a:spcAft>
              <a:buFont typeface="Arial" pitchFamily="34" charset="0"/>
              <a:buChar char="»"/>
              <a:defRPr sz="14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pitchFamily="34" charset="0"/>
              <a:buNone/>
            </a:pPr>
            <a:r>
              <a:rPr lang="en-ZA" sz="2400" b="1" dirty="0"/>
              <a:t>CHANGES</a:t>
            </a:r>
            <a:endParaRPr lang="en-ZA" sz="2400" dirty="0"/>
          </a:p>
          <a:p>
            <a:r>
              <a:rPr lang="en-ZA" sz="2400" dirty="0"/>
              <a:t>Children are eligible for ART if there is a confirmed diagnosis of HIV infection, irrespective of CD4 count and WHO clinical stage.</a:t>
            </a:r>
          </a:p>
          <a:p>
            <a:endParaRPr lang="en-ZA" dirty="0"/>
          </a:p>
        </p:txBody>
      </p:sp>
      <p:sp>
        <p:nvSpPr>
          <p:cNvPr id="8" name="Content Placeholder 1"/>
          <p:cNvSpPr txBox="1">
            <a:spLocks/>
          </p:cNvSpPr>
          <p:nvPr/>
        </p:nvSpPr>
        <p:spPr>
          <a:xfrm>
            <a:off x="4788024" y="3191422"/>
            <a:ext cx="4097818" cy="2252494"/>
          </a:xfrm>
          <a:prstGeom prst="rect">
            <a:avLst/>
          </a:prstGeom>
          <a:ln>
            <a:solidFill>
              <a:schemeClr val="tx1"/>
            </a:solidFill>
          </a:ln>
        </p:spPr>
        <p:txBody>
          <a:bodyPr/>
          <a:lstStyle>
            <a:lvl1pPr marL="342900" indent="-342900" algn="l" defTabSz="914400" rtl="0" eaLnBrk="1" latinLnBrk="0" hangingPunct="1">
              <a:spcBef>
                <a:spcPts val="300"/>
              </a:spcBef>
              <a:spcAft>
                <a:spcPts val="300"/>
              </a:spcAft>
              <a:buFont typeface="Arial" pitchFamily="34" charset="0"/>
              <a:buChar char="•"/>
              <a:defRPr sz="2000" kern="1200">
                <a:solidFill>
                  <a:schemeClr val="tx1"/>
                </a:solidFill>
                <a:latin typeface="Arial" panose="020B0604020202020204" pitchFamily="34" charset="0"/>
                <a:ea typeface="+mn-ea"/>
                <a:cs typeface="Arial" panose="020B0604020202020204" pitchFamily="34" charset="0"/>
              </a:defRPr>
            </a:lvl1pPr>
            <a:lvl2pPr marL="742950" indent="-285750" algn="l" defTabSz="914400" rtl="0" eaLnBrk="1" latinLnBrk="0" hangingPunct="1">
              <a:spcBef>
                <a:spcPts val="300"/>
              </a:spcBef>
              <a:spcAft>
                <a:spcPts val="300"/>
              </a:spcAft>
              <a:buFont typeface="Arial" pitchFamily="34" charset="0"/>
              <a:buChar char="–"/>
              <a:defRPr sz="18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spcBef>
                <a:spcPts val="300"/>
              </a:spcBef>
              <a:spcAft>
                <a:spcPts val="300"/>
              </a:spcAft>
              <a:buFont typeface="Arial" pitchFamily="34" charset="0"/>
              <a:buChar char="•"/>
              <a:defRPr sz="16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spcBef>
                <a:spcPts val="300"/>
              </a:spcBef>
              <a:spcAft>
                <a:spcPts val="300"/>
              </a:spcAft>
              <a:buFont typeface="Arial" pitchFamily="34" charset="0"/>
              <a:buChar char="–"/>
              <a:defRPr sz="14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spcBef>
                <a:spcPts val="300"/>
              </a:spcBef>
              <a:spcAft>
                <a:spcPts val="300"/>
              </a:spcAft>
              <a:buFont typeface="Arial" pitchFamily="34" charset="0"/>
              <a:buChar char="»"/>
              <a:defRPr sz="14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spcBef>
                <a:spcPts val="0"/>
              </a:spcBef>
              <a:spcAft>
                <a:spcPts val="0"/>
              </a:spcAft>
              <a:buFont typeface="Arial" pitchFamily="34" charset="0"/>
              <a:buNone/>
            </a:pPr>
            <a:r>
              <a:rPr lang="en-ZA" sz="2800" b="1" dirty="0"/>
              <a:t>REASON</a:t>
            </a:r>
            <a:endParaRPr lang="en-ZA" sz="2800" dirty="0"/>
          </a:p>
          <a:p>
            <a:pPr>
              <a:spcBef>
                <a:spcPts val="0"/>
              </a:spcBef>
              <a:spcAft>
                <a:spcPts val="0"/>
              </a:spcAft>
            </a:pPr>
            <a:r>
              <a:rPr lang="en-ZA" sz="2400" dirty="0"/>
              <a:t>Amended to align with Universal Test and Treat Approach</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3779912" y="6137920"/>
            <a:ext cx="4752528" cy="720080"/>
          </a:xfrm>
          <a:prstGeom prst="rect">
            <a:avLst/>
          </a:prstGeom>
        </p:spPr>
        <p:txBody>
          <a:bodyPr/>
          <a:lstStyle/>
          <a:p>
            <a:pPr algn="r"/>
            <a:fld id="{5089A6F4-C686-4AD7-AFD3-6E1B5BAC13BA}" type="slidenum">
              <a:rPr lang="en-ZA" sz="1200" smtClean="0">
                <a:latin typeface="Arial" pitchFamily="34" charset="0"/>
                <a:cs typeface="Arial" pitchFamily="34" charset="0"/>
              </a:rPr>
              <a:pPr algn="r"/>
              <a:t>6</a:t>
            </a:fld>
            <a:r>
              <a:rPr lang="en-ZA" sz="1200" dirty="0" smtClean="0">
                <a:latin typeface="Arial" pitchFamily="34" charset="0"/>
                <a:cs typeface="Arial" pitchFamily="34" charset="0"/>
              </a:rPr>
              <a:t> </a:t>
            </a:r>
            <a:endParaRPr lang="en-ZA" sz="1200" dirty="0">
              <a:latin typeface="Arial" pitchFamily="34" charset="0"/>
              <a:cs typeface="Arial" pitchFamily="34" charset="0"/>
            </a:endParaRPr>
          </a:p>
        </p:txBody>
      </p:sp>
      <p:sp>
        <p:nvSpPr>
          <p:cNvPr id="4" name="Rectangle 2"/>
          <p:cNvSpPr txBox="1">
            <a:spLocks noChangeArrowheads="1"/>
          </p:cNvSpPr>
          <p:nvPr/>
        </p:nvSpPr>
        <p:spPr>
          <a:xfrm>
            <a:off x="152003" y="121711"/>
            <a:ext cx="6940277" cy="730498"/>
          </a:xfrm>
          <a:prstGeom prst="rect">
            <a:avLst/>
          </a:prstGeom>
        </p:spPr>
        <p:txBody>
          <a:bodyPr tIns="45720" rIns="91440" bIns="45720" anchor="b">
            <a:normAutofit/>
          </a:bodyPr>
          <a:lstStyle/>
          <a:p>
            <a:pPr lvl="0" defTabSz="457200">
              <a:spcBef>
                <a:spcPct val="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ZA" sz="2800" b="1" dirty="0" smtClean="0">
                <a:solidFill>
                  <a:schemeClr val="bg1"/>
                </a:solidFill>
                <a:latin typeface="Arial" pitchFamily="34" charset="0"/>
                <a:ea typeface="+mj-ea"/>
                <a:cs typeface="Arial" pitchFamily="34" charset="0"/>
              </a:rPr>
              <a:t>Treatment </a:t>
            </a:r>
            <a:r>
              <a:rPr lang="en-ZA" sz="2800" b="1" dirty="0">
                <a:solidFill>
                  <a:schemeClr val="bg1"/>
                </a:solidFill>
                <a:latin typeface="Arial" pitchFamily="34" charset="0"/>
                <a:ea typeface="+mj-ea"/>
                <a:cs typeface="Arial" pitchFamily="34" charset="0"/>
              </a:rPr>
              <a:t>of HIV </a:t>
            </a:r>
            <a:r>
              <a:rPr lang="en-ZA" sz="2800" b="1" dirty="0" smtClean="0">
                <a:solidFill>
                  <a:schemeClr val="bg1"/>
                </a:solidFill>
                <a:latin typeface="Arial" pitchFamily="34" charset="0"/>
                <a:ea typeface="+mj-ea"/>
                <a:cs typeface="Arial" pitchFamily="34" charset="0"/>
              </a:rPr>
              <a:t>exposure </a:t>
            </a:r>
            <a:r>
              <a:rPr lang="en-ZA" sz="2800" b="1" dirty="0">
                <a:solidFill>
                  <a:schemeClr val="bg1"/>
                </a:solidFill>
                <a:latin typeface="Arial" pitchFamily="34" charset="0"/>
                <a:ea typeface="+mj-ea"/>
                <a:cs typeface="Arial" pitchFamily="34" charset="0"/>
              </a:rPr>
              <a:t>in </a:t>
            </a:r>
            <a:r>
              <a:rPr lang="en-ZA" sz="2800" b="1" dirty="0" smtClean="0">
                <a:solidFill>
                  <a:schemeClr val="bg1"/>
                </a:solidFill>
                <a:latin typeface="Arial" pitchFamily="34" charset="0"/>
                <a:ea typeface="+mj-ea"/>
                <a:cs typeface="Arial" pitchFamily="34" charset="0"/>
              </a:rPr>
              <a:t>infants</a:t>
            </a:r>
            <a:endParaRPr kumimoji="0" lang="en-GB" sz="2800" b="1" i="0" u="none" strike="noStrike" kern="1200" cap="none" spc="0" normalizeH="0" baseline="0" noProof="0" dirty="0" smtClean="0">
              <a:ln>
                <a:noFill/>
              </a:ln>
              <a:solidFill>
                <a:schemeClr val="bg1"/>
              </a:solidFill>
              <a:uLnTx/>
              <a:uFillTx/>
              <a:latin typeface="Arial" pitchFamily="34" charset="0"/>
              <a:ea typeface="+mj-ea"/>
              <a:cs typeface="Arial" pitchFamily="34" charset="0"/>
            </a:endParaRPr>
          </a:p>
        </p:txBody>
      </p:sp>
      <p:pic>
        <p:nvPicPr>
          <p:cNvPr id="5" name="Picture 4"/>
          <p:cNvPicPr>
            <a:picLocks noChangeAspect="1"/>
          </p:cNvPicPr>
          <p:nvPr/>
        </p:nvPicPr>
        <p:blipFill>
          <a:blip r:embed="rId2"/>
          <a:stretch>
            <a:fillRect/>
          </a:stretch>
        </p:blipFill>
        <p:spPr>
          <a:xfrm>
            <a:off x="-397" y="1106222"/>
            <a:ext cx="9144793" cy="4645555"/>
          </a:xfrm>
          <a:prstGeom prst="rect">
            <a:avLst/>
          </a:prstGeom>
        </p:spPr>
      </p:pic>
      <p:pic>
        <p:nvPicPr>
          <p:cNvPr id="7" name="Picture 6">
            <a:extLst>
              <a:ext uri="{FF2B5EF4-FFF2-40B4-BE49-F238E27FC236}">
                <a16:creationId xmlns:a16="http://schemas.microsoft.com/office/drawing/2014/main" id="{9E04DC72-B63E-4A36-AA15-F16BD14EECCE}"/>
              </a:ext>
            </a:extLst>
          </p:cNvPr>
          <p:cNvPicPr>
            <a:picLocks noChangeAspect="1"/>
          </p:cNvPicPr>
          <p:nvPr/>
        </p:nvPicPr>
        <p:blipFill>
          <a:blip r:embed="rId3"/>
          <a:stretch>
            <a:fillRect/>
          </a:stretch>
        </p:blipFill>
        <p:spPr>
          <a:xfrm>
            <a:off x="0" y="1143000"/>
            <a:ext cx="9144000" cy="4648200"/>
          </a:xfrm>
          <a:prstGeom prst="rect">
            <a:avLst/>
          </a:prstGeom>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txBox="1">
            <a:spLocks/>
          </p:cNvSpPr>
          <p:nvPr/>
        </p:nvSpPr>
        <p:spPr>
          <a:xfrm>
            <a:off x="457200" y="1217612"/>
            <a:ext cx="8229600" cy="4498976"/>
          </a:xfrm>
          <a:prstGeom prst="rect">
            <a:avLst/>
          </a:prstGeom>
        </p:spPr>
        <p:txBody>
          <a:bodyPr anchor="ct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spcBef>
                <a:spcPts val="600"/>
              </a:spcBef>
              <a:spcAft>
                <a:spcPts val="600"/>
              </a:spcAft>
              <a:buNone/>
            </a:pPr>
            <a:r>
              <a:rPr lang="en-ZA" sz="6000" b="1" dirty="0">
                <a:solidFill>
                  <a:srgbClr val="0D531A"/>
                </a:solidFill>
              </a:rPr>
              <a:t>THANK YOU</a:t>
            </a:r>
            <a:endParaRPr lang="en-ZA" sz="2800" b="1" dirty="0">
              <a:solidFill>
                <a:srgbClr val="0D531A"/>
              </a:solidFill>
            </a:endParaRPr>
          </a:p>
        </p:txBody>
      </p:sp>
    </p:spTree>
    <p:extLst>
      <p:ext uri="{BB962C8B-B14F-4D97-AF65-F5344CB8AC3E}">
        <p14:creationId xmlns:p14="http://schemas.microsoft.com/office/powerpoint/2010/main" val="2218084914"/>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134</TotalTime>
  <Words>340</Words>
  <Application>Microsoft Office PowerPoint</Application>
  <PresentationFormat>On-screen Show (4:3)</PresentationFormat>
  <Paragraphs>51</Paragraphs>
  <Slides>7</Slides>
  <Notes>1</Notes>
  <HiddenSlides>0</HiddenSlides>
  <MMClips>0</MMClips>
  <ScaleCrop>false</ScaleCrop>
  <HeadingPairs>
    <vt:vector size="6" baseType="variant">
      <vt:variant>
        <vt:lpstr>Fonts Used</vt:lpstr>
      </vt:variant>
      <vt:variant>
        <vt:i4>3</vt:i4>
      </vt:variant>
      <vt:variant>
        <vt:lpstr>Theme</vt:lpstr>
      </vt:variant>
      <vt:variant>
        <vt:i4>2</vt:i4>
      </vt:variant>
      <vt:variant>
        <vt:lpstr>Slide Titles</vt:lpstr>
      </vt:variant>
      <vt:variant>
        <vt:i4>7</vt:i4>
      </vt:variant>
    </vt:vector>
  </HeadingPairs>
  <TitlesOfParts>
    <vt:vector size="12" baseType="lpstr">
      <vt:lpstr>Arial</vt:lpstr>
      <vt:lpstr>Calibri</vt:lpstr>
      <vt:lpstr>Courier New</vt:lpstr>
      <vt:lpstr>Office Theme</vt:lpstr>
      <vt:lpstr>Custom Design</vt:lpstr>
      <vt:lpstr>1 </vt:lpstr>
      <vt:lpstr>2 </vt:lpstr>
      <vt:lpstr>3 </vt:lpstr>
      <vt:lpstr>4 </vt:lpstr>
      <vt:lpstr>5 </vt:lpstr>
      <vt:lpstr>6 </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Trudy</dc:creator>
  <cp:lastModifiedBy>Trudy</cp:lastModifiedBy>
  <cp:revision>20</cp:revision>
  <dcterms:created xsi:type="dcterms:W3CDTF">2013-10-17T06:13:57Z</dcterms:created>
  <dcterms:modified xsi:type="dcterms:W3CDTF">2018-10-09T18:13:04Z</dcterms:modified>
</cp:coreProperties>
</file>